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7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8" y="317144"/>
            <a:ext cx="10052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模块考点突破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 提 升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8ED762-7F4B-4EE7-B7A3-F420B76029A6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F3D7542-0550-4F2A-B37C-DC2C87A4C7F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78095-1369-42F8-BDB1-5105EBC41CCA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E68BE450-4B61-44E9-B48B-38CA1A8C847D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F3902B4-FE4B-4886-B3EA-7B07DD40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BFF005-9B3C-4E19-9FA3-AC2E767509CF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B8AC93C-EF72-490B-91A5-233162FBBBA1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B9949B04-0C3F-4E61-BDC2-7433DB2FEA35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30115AA6-8F92-4731-AA65-CCD43CB48E2A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EF73010-E357-4C59-B54B-1913CF29ED95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 </a:t>
                  </a:r>
                  <a:r>
                    <a:rPr lang="en-US" altLang="zh-CN" sz="24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4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34AB65F-34C3-4782-87D3-4997ED305892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00B6A4F8-48C4-48AB-974D-1190E8961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2B28DCB-6F2C-1BA2-B537-C6D1B2D9B383}"/>
              </a:ext>
            </a:extLst>
          </p:cNvPr>
          <p:cNvSpPr txBox="1">
            <a:spLocks noChangeAspect="1"/>
          </p:cNvSpPr>
          <p:nvPr/>
        </p:nvSpPr>
        <p:spPr>
          <a:xfrm>
            <a:off x="249383" y="1000789"/>
            <a:ext cx="12192000" cy="5259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9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29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9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zh-CN" altLang="zh-CN" sz="29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9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你认为我们青少年应该远离网络吗？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think we teenagers should </a:t>
            </a:r>
            <a:r>
              <a:rPr lang="zh-CN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9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9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Internet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9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使劲跑，别停！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 </a:t>
            </a:r>
            <a:r>
              <a:rPr lang="zh-CN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9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don’t stop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9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我们要尽力保持卧室清洁整齐。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should try to </a:t>
            </a:r>
            <a:r>
              <a:rPr lang="zh-CN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bedroom </a:t>
            </a:r>
            <a:r>
              <a:rPr lang="zh-CN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tidy.</a:t>
            </a:r>
            <a:r>
              <a:rPr lang="en-US" altLang="zh-CN" sz="29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9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对不起，让你久等了。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sorry for keeping you </a:t>
            </a:r>
            <a:r>
              <a:rPr lang="zh-CN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9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such a long time.</a:t>
            </a:r>
            <a:r>
              <a:rPr lang="en-US" altLang="zh-CN" sz="29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cb8e8">
            <a:extLst>
              <a:ext uri="{FF2B5EF4-FFF2-40B4-BE49-F238E27FC236}">
                <a16:creationId xmlns:a16="http://schemas.microsoft.com/office/drawing/2014/main" id="{88510EC3-15EF-4F27-A3E0-C4F92E6737B1}"/>
              </a:ext>
            </a:extLst>
          </p:cNvPr>
          <p:cNvSpPr/>
          <p:nvPr/>
        </p:nvSpPr>
        <p:spPr>
          <a:xfrm>
            <a:off x="4372756" y="5693693"/>
            <a:ext cx="2505138" cy="43244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waiting</a:t>
            </a:r>
            <a:r>
              <a:rPr lang="zh-CN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5d5d8">
            <a:extLst>
              <a:ext uri="{FF2B5EF4-FFF2-40B4-BE49-F238E27FC236}">
                <a16:creationId xmlns:a16="http://schemas.microsoft.com/office/drawing/2014/main" id="{CBB520E8-4039-4DEF-AC8B-F4155955E01C}"/>
              </a:ext>
            </a:extLst>
          </p:cNvPr>
          <p:cNvSpPr/>
          <p:nvPr/>
        </p:nvSpPr>
        <p:spPr>
          <a:xfrm>
            <a:off x="6586048" y="4544597"/>
            <a:ext cx="2157476" cy="4768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</a:t>
            </a:r>
            <a:r>
              <a:rPr lang="zh-CN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c74c7">
            <a:extLst>
              <a:ext uri="{FF2B5EF4-FFF2-40B4-BE49-F238E27FC236}">
                <a16:creationId xmlns:a16="http://schemas.microsoft.com/office/drawing/2014/main" id="{FD7AA11A-056D-482A-8EDE-24A66FCFD28B}"/>
              </a:ext>
            </a:extLst>
          </p:cNvPr>
          <p:cNvSpPr/>
          <p:nvPr/>
        </p:nvSpPr>
        <p:spPr>
          <a:xfrm>
            <a:off x="2938291" y="4544597"/>
            <a:ext cx="2076513" cy="4768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zh-CN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240a2">
            <a:extLst>
              <a:ext uri="{FF2B5EF4-FFF2-40B4-BE49-F238E27FC236}">
                <a16:creationId xmlns:a16="http://schemas.microsoft.com/office/drawing/2014/main" id="{9207AA50-75B4-4D58-B4C3-9BB200460D1A}"/>
              </a:ext>
            </a:extLst>
          </p:cNvPr>
          <p:cNvSpPr/>
          <p:nvPr/>
        </p:nvSpPr>
        <p:spPr>
          <a:xfrm>
            <a:off x="985348" y="3395501"/>
            <a:ext cx="4075176" cy="4768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zh-CN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9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</a:t>
            </a:r>
            <a:r>
              <a:rPr lang="zh-CN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a8f3f">
            <a:extLst>
              <a:ext uri="{FF2B5EF4-FFF2-40B4-BE49-F238E27FC236}">
                <a16:creationId xmlns:a16="http://schemas.microsoft.com/office/drawing/2014/main" id="{768B4FBC-BC58-498E-9DCA-AF32D562C0E4}"/>
              </a:ext>
            </a:extLst>
          </p:cNvPr>
          <p:cNvSpPr/>
          <p:nvPr/>
        </p:nvSpPr>
        <p:spPr>
          <a:xfrm>
            <a:off x="5619261" y="2246405"/>
            <a:ext cx="4803838" cy="4768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zh-CN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9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clear</a:t>
            </a:r>
            <a:r>
              <a:rPr lang="zh-CN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9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29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9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213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526CC18-5153-0E0D-EECD-256EA2938542}"/>
              </a:ext>
            </a:extLst>
          </p:cNvPr>
          <p:cNvSpPr txBox="1">
            <a:spLocks noChangeAspect="1"/>
          </p:cNvSpPr>
          <p:nvPr/>
        </p:nvSpPr>
        <p:spPr>
          <a:xfrm>
            <a:off x="500437" y="3616922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teacher warns us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test. We should be honest.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not cheat                  B. don’t cheat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not to cheat              D. to not cheat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C4FE70-9CAD-669E-04BB-3F1E0DF61273}"/>
              </a:ext>
            </a:extLst>
          </p:cNvPr>
          <p:cNvSpPr txBox="1">
            <a:spLocks noChangeAspect="1"/>
          </p:cNvSpPr>
          <p:nvPr/>
        </p:nvSpPr>
        <p:spPr>
          <a:xfrm>
            <a:off x="500437" y="1023520"/>
            <a:ext cx="11191125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warn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 anyone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children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danger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warn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               B. warn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warn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            D. warn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0084">
            <a:extLst>
              <a:ext uri="{FF2B5EF4-FFF2-40B4-BE49-F238E27FC236}">
                <a16:creationId xmlns:a16="http://schemas.microsoft.com/office/drawing/2014/main" id="{41680B94-13F6-4F9A-AFBF-AF019DCA3955}"/>
              </a:ext>
            </a:extLst>
          </p:cNvPr>
          <p:cNvSpPr/>
          <p:nvPr/>
        </p:nvSpPr>
        <p:spPr>
          <a:xfrm>
            <a:off x="625215" y="371344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4ea75">
            <a:extLst>
              <a:ext uri="{FF2B5EF4-FFF2-40B4-BE49-F238E27FC236}">
                <a16:creationId xmlns:a16="http://schemas.microsoft.com/office/drawing/2014/main" id="{AB3C36AE-2B8C-4A94-90CA-63D2B6FDC1C0}"/>
              </a:ext>
            </a:extLst>
          </p:cNvPr>
          <p:cNvSpPr/>
          <p:nvPr/>
        </p:nvSpPr>
        <p:spPr>
          <a:xfrm>
            <a:off x="625215" y="175402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37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B63F169-FC62-E554-9500-88AC801BCB0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2438"/>
            <a:ext cx="10833100" cy="1954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difficult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earthquakes.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warn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                    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warn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to warn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about                D. to warn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with</a:t>
            </a:r>
            <a:endParaRPr lang="zh-CN" altLang="en-US" sz="3200" dirty="0"/>
          </a:p>
        </p:txBody>
      </p:sp>
      <p:sp>
        <p:nvSpPr>
          <p:cNvPr id="2" name="A_cb0e2">
            <a:extLst>
              <a:ext uri="{FF2B5EF4-FFF2-40B4-BE49-F238E27FC236}">
                <a16:creationId xmlns:a16="http://schemas.microsoft.com/office/drawing/2014/main" id="{6771ED28-BD06-4505-8D4D-F579A611EC58}"/>
              </a:ext>
            </a:extLst>
          </p:cNvPr>
          <p:cNvSpPr/>
          <p:nvPr/>
        </p:nvSpPr>
        <p:spPr>
          <a:xfrm>
            <a:off x="804228" y="273895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2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44218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39232" y="2409119"/>
            <a:ext cx="465704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 12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Help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1" y="3209338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模块考点突破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53780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B989726-805D-4364-4E1F-8243FFA4C82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33357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trouble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friend in need is a friend indeed. When our friends are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should give them a hand.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person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in silence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 peace                  D. in trouble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7d60">
            <a:extLst>
              <a:ext uri="{FF2B5EF4-FFF2-40B4-BE49-F238E27FC236}">
                <a16:creationId xmlns:a16="http://schemas.microsoft.com/office/drawing/2014/main" id="{BCB83AF0-D2B1-44A4-AAD1-8E5113B3FAF9}"/>
              </a:ext>
            </a:extLst>
          </p:cNvPr>
          <p:cNvSpPr/>
          <p:nvPr/>
        </p:nvSpPr>
        <p:spPr>
          <a:xfrm>
            <a:off x="804228" y="266386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A5D3638-4D23-3CF3-DDB5-C941476A9F1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19657"/>
            <a:ext cx="10833100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so rude to laugh at people who are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They need your help.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by air               B. in order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 silence         D. in trouble</a:t>
            </a:r>
            <a:endParaRPr lang="zh-CN" altLang="en-US" sz="3200" dirty="0"/>
          </a:p>
        </p:txBody>
      </p:sp>
      <p:sp>
        <p:nvSpPr>
          <p:cNvPr id="2" name="A_ce8ea">
            <a:extLst>
              <a:ext uri="{FF2B5EF4-FFF2-40B4-BE49-F238E27FC236}">
                <a16:creationId xmlns:a16="http://schemas.microsoft.com/office/drawing/2014/main" id="{1A8D7A85-0653-43F4-B141-2667E8422566}"/>
              </a:ext>
            </a:extLst>
          </p:cNvPr>
          <p:cNvSpPr/>
          <p:nvPr/>
        </p:nvSpPr>
        <p:spPr>
          <a:xfrm>
            <a:off x="804228" y="241617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21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E3AEA44-5BDC-A093-3908-26DD3565189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have trouble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 understand. Can you help 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 problem.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make                    B. making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make                D. made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cd9f">
            <a:extLst>
              <a:ext uri="{FF2B5EF4-FFF2-40B4-BE49-F238E27FC236}">
                <a16:creationId xmlns:a16="http://schemas.microsoft.com/office/drawing/2014/main" id="{F752C08E-4596-4638-99CA-9F542DC2B76D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02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8899692-06CD-68FC-6D84-E6F8CC05D5A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is your English study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 bad. But I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learning English grammar.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am interested 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am good 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have a little trouble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have no trouble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1f31">
            <a:extLst>
              <a:ext uri="{FF2B5EF4-FFF2-40B4-BE49-F238E27FC236}">
                <a16:creationId xmlns:a16="http://schemas.microsoft.com/office/drawing/2014/main" id="{38BE537C-2DF0-4A02-90D8-4BFAB833A83B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68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44F5BB3-931F-2021-022A-F528D34C0566}"/>
              </a:ext>
            </a:extLst>
          </p:cNvPr>
          <p:cNvSpPr txBox="1">
            <a:spLocks noChangeAspect="1"/>
          </p:cNvSpPr>
          <p:nvPr/>
        </p:nvSpPr>
        <p:spPr>
          <a:xfrm>
            <a:off x="202854" y="1054870"/>
            <a:ext cx="11989146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cake is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delicious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enjoy it very much.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               B. 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             D. such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lot of words in the story are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 students can understand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             B. too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         D. enough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1a21">
            <a:extLst>
              <a:ext uri="{FF2B5EF4-FFF2-40B4-BE49-F238E27FC236}">
                <a16:creationId xmlns:a16="http://schemas.microsoft.com/office/drawing/2014/main" id="{E3B2A0B9-DB04-4D30-918C-82A83DFE5746}"/>
              </a:ext>
            </a:extLst>
          </p:cNvPr>
          <p:cNvSpPr/>
          <p:nvPr/>
        </p:nvSpPr>
        <p:spPr>
          <a:xfrm>
            <a:off x="327632" y="368732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f6e12">
            <a:extLst>
              <a:ext uri="{FF2B5EF4-FFF2-40B4-BE49-F238E27FC236}">
                <a16:creationId xmlns:a16="http://schemas.microsoft.com/office/drawing/2014/main" id="{7100503D-A483-40DB-8EC7-BA293BF415BD}"/>
              </a:ext>
            </a:extLst>
          </p:cNvPr>
          <p:cNvSpPr/>
          <p:nvPr/>
        </p:nvSpPr>
        <p:spPr>
          <a:xfrm>
            <a:off x="327632" y="178537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26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A0AC50A-DE48-41B2-CD62-2D1CE6027C7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brother is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clever boy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everybody likes him.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              B. such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                  D. too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 book that we all like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such an                 B. so an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such a                   D. so a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8d04">
            <a:extLst>
              <a:ext uri="{FF2B5EF4-FFF2-40B4-BE49-F238E27FC236}">
                <a16:creationId xmlns:a16="http://schemas.microsoft.com/office/drawing/2014/main" id="{3CE69B83-0A84-48B9-A053-AF22A4B794C8}"/>
              </a:ext>
            </a:extLst>
          </p:cNvPr>
          <p:cNvSpPr/>
          <p:nvPr/>
        </p:nvSpPr>
        <p:spPr>
          <a:xfrm>
            <a:off x="804228" y="399233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3d883">
            <a:extLst>
              <a:ext uri="{FF2B5EF4-FFF2-40B4-BE49-F238E27FC236}">
                <a16:creationId xmlns:a16="http://schemas.microsoft.com/office/drawing/2014/main" id="{3D07C0AB-1C82-4D7C-994E-CBBAA7B153B4}"/>
              </a:ext>
            </a:extLst>
          </p:cNvPr>
          <p:cNvSpPr/>
          <p:nvPr/>
        </p:nvSpPr>
        <p:spPr>
          <a:xfrm>
            <a:off x="804228" y="145639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3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5333AD2-973F-10CE-F41E-574AD365543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was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lovely weather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decided to spend the day on the beach.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such 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              B. such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                     D. 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5c72">
            <a:extLst>
              <a:ext uri="{FF2B5EF4-FFF2-40B4-BE49-F238E27FC236}">
                <a16:creationId xmlns:a16="http://schemas.microsoft.com/office/drawing/2014/main" id="{D0105D65-B461-4FE7-AA73-A87D42348C68}"/>
              </a:ext>
            </a:extLst>
          </p:cNvPr>
          <p:cNvSpPr/>
          <p:nvPr/>
        </p:nvSpPr>
        <p:spPr>
          <a:xfrm>
            <a:off x="804228" y="241931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13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空.potx" id="{C8B5D4D6-29FF-4DD5-BE65-ED2E8393704B}" vid="{EB96020A-C4CB-44D0-A6A6-B115EE514E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模板无字号空</Template>
  <TotalTime>12</TotalTime>
  <Words>587</Words>
  <Application>Microsoft Office PowerPoint</Application>
  <PresentationFormat>宽屏</PresentationFormat>
  <Paragraphs>74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15</cp:revision>
  <dcterms:created xsi:type="dcterms:W3CDTF">2024-07-07T06:22:06Z</dcterms:created>
  <dcterms:modified xsi:type="dcterms:W3CDTF">2024-07-09T04:42:04Z</dcterms:modified>
</cp:coreProperties>
</file>