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F28236-E569-C234-A821-78C9BD558C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compare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compare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most children under too much pressure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their parents always compared them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              B.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           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12fe">
            <a:extLst>
              <a:ext uri="{FF2B5EF4-FFF2-40B4-BE49-F238E27FC236}">
                <a16:creationId xmlns:a16="http://schemas.microsoft.com/office/drawing/2014/main" id="{A71C71A2-3365-4929-929C-62B148160F72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4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4D9055-E664-1F40-51A7-C099CC9BFDF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07626"/>
            <a:ext cx="10833100" cy="3242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biggest ocean does not seem big at all when it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size of the whole earth.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compared to                B. compared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comparing with          D. comparing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3200" dirty="0"/>
          </a:p>
        </p:txBody>
      </p:sp>
      <p:sp>
        <p:nvSpPr>
          <p:cNvPr id="2" name="A_ff097">
            <a:extLst>
              <a:ext uri="{FF2B5EF4-FFF2-40B4-BE49-F238E27FC236}">
                <a16:creationId xmlns:a16="http://schemas.microsoft.com/office/drawing/2014/main" id="{6447BFEF-7AFB-46B5-9FF3-D785C14FBDC0}"/>
              </a:ext>
            </a:extLst>
          </p:cNvPr>
          <p:cNvSpPr/>
          <p:nvPr/>
        </p:nvSpPr>
        <p:spPr>
          <a:xfrm>
            <a:off x="804228" y="190414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01FFFB-2BA0-ECC6-BAB3-164A9E83412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sometimes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candles and children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flowers.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compare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compare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compare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</a:t>
            </a:r>
            <a:endParaRPr lang="zh-CN" altLang="en-US" sz="3200" dirty="0"/>
          </a:p>
        </p:txBody>
      </p:sp>
      <p:sp>
        <p:nvSpPr>
          <p:cNvPr id="2" name="A_c9372">
            <a:extLst>
              <a:ext uri="{FF2B5EF4-FFF2-40B4-BE49-F238E27FC236}">
                <a16:creationId xmlns:a16="http://schemas.microsoft.com/office/drawing/2014/main" id="{694142DA-B573-4997-83EB-F1CC51ADEFCB}"/>
              </a:ext>
            </a:extLst>
          </p:cNvPr>
          <p:cNvSpPr/>
          <p:nvPr/>
        </p:nvSpPr>
        <p:spPr>
          <a:xfrm>
            <a:off x="804228" y="17786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4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4606" y="2409119"/>
            <a:ext cx="660629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10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weather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39E273-570E-6831-B5AA-7AD8EE71113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葫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芦岛中考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)I tried to buy the dictionary in two bookstores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them had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                D. none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2a4f">
            <a:extLst>
              <a:ext uri="{FF2B5EF4-FFF2-40B4-BE49-F238E27FC236}">
                <a16:creationId xmlns:a16="http://schemas.microsoft.com/office/drawing/2014/main" id="{29B73D3F-59A8-42C4-8D77-9823CB7E8E40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E6F71B-820D-ED23-7BCB-4B19776438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甘南州中考改编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two 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shirts do you want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One is too big and the other is too small. Could you show me another 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                B. Both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Neither              D. 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dd80">
            <a:extLst>
              <a:ext uri="{FF2B5EF4-FFF2-40B4-BE49-F238E27FC236}">
                <a16:creationId xmlns:a16="http://schemas.microsoft.com/office/drawing/2014/main" id="{354EC247-23AE-4479-B21F-F9DCAF67AF78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8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B48F70-0071-9EEC-7F63-1C41B84FA0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抚顺中考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your dream job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doctor or a teacher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want to be a policeman.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Both                B. 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None                D. Neither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0dd7">
            <a:extLst>
              <a:ext uri="{FF2B5EF4-FFF2-40B4-BE49-F238E27FC236}">
                <a16:creationId xmlns:a16="http://schemas.microsoft.com/office/drawing/2014/main" id="{A960E433-F021-4CF2-B6B8-0D0F388F900B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6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9BB5A1-4311-36D4-40F1-29BF2D97AB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would you like for dinner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rice or dumplings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I’d like some Tibetan noodles.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             B. Neither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Both                D. 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0e52">
            <a:extLst>
              <a:ext uri="{FF2B5EF4-FFF2-40B4-BE49-F238E27FC236}">
                <a16:creationId xmlns:a16="http://schemas.microsoft.com/office/drawing/2014/main" id="{D7BFE84E-736E-4429-9231-3458959104B3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3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57AA99-6620-E71E-AA6C-2D3F421F6542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813706"/>
            <a:ext cx="11678805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Wu will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to help us.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may               B. might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possible               D. probably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us to finish the job before 7 o’clock.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twins said they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Australia for the winter holiday.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get there by bus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 You can do it by yourself.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 tomorrow morning.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d871">
            <a:extLst>
              <a:ext uri="{FF2B5EF4-FFF2-40B4-BE49-F238E27FC236}">
                <a16:creationId xmlns:a16="http://schemas.microsoft.com/office/drawing/2014/main" id="{E57AC96C-DF66-4C5A-976A-59A5838D95B4}"/>
              </a:ext>
            </a:extLst>
          </p:cNvPr>
          <p:cNvSpPr/>
          <p:nvPr/>
        </p:nvSpPr>
        <p:spPr>
          <a:xfrm>
            <a:off x="1757160" y="5902850"/>
            <a:ext cx="4013200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probably/possibly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9e563">
            <a:extLst>
              <a:ext uri="{FF2B5EF4-FFF2-40B4-BE49-F238E27FC236}">
                <a16:creationId xmlns:a16="http://schemas.microsoft.com/office/drawing/2014/main" id="{9F124946-CC92-4C42-AF6F-0F6B3BD5A0B0}"/>
              </a:ext>
            </a:extLst>
          </p:cNvPr>
          <p:cNvSpPr/>
          <p:nvPr/>
        </p:nvSpPr>
        <p:spPr>
          <a:xfrm>
            <a:off x="2027226" y="5348114"/>
            <a:ext cx="40132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probably/possibly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469c">
            <a:extLst>
              <a:ext uri="{FF2B5EF4-FFF2-40B4-BE49-F238E27FC236}">
                <a16:creationId xmlns:a16="http://schemas.microsoft.com/office/drawing/2014/main" id="{11872F95-D42E-4223-9457-D7BF98F21A2D}"/>
              </a:ext>
            </a:extLst>
          </p:cNvPr>
          <p:cNvSpPr/>
          <p:nvPr/>
        </p:nvSpPr>
        <p:spPr>
          <a:xfrm>
            <a:off x="1441248" y="4793378"/>
            <a:ext cx="2516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a1cd">
            <a:extLst>
              <a:ext uri="{FF2B5EF4-FFF2-40B4-BE49-F238E27FC236}">
                <a16:creationId xmlns:a16="http://schemas.microsoft.com/office/drawing/2014/main" id="{69F2AD30-36E0-4B2C-BA86-F72CA0A72432}"/>
              </a:ext>
            </a:extLst>
          </p:cNvPr>
          <p:cNvSpPr/>
          <p:nvPr/>
        </p:nvSpPr>
        <p:spPr>
          <a:xfrm>
            <a:off x="4813098" y="3683906"/>
            <a:ext cx="40132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probably/possibly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f5d5">
            <a:extLst>
              <a:ext uri="{FF2B5EF4-FFF2-40B4-BE49-F238E27FC236}">
                <a16:creationId xmlns:a16="http://schemas.microsoft.com/office/drawing/2014/main" id="{694AE9D6-4A5B-4EA7-8056-C0C8AB3427E9}"/>
              </a:ext>
            </a:extLst>
          </p:cNvPr>
          <p:cNvSpPr/>
          <p:nvPr/>
        </p:nvSpPr>
        <p:spPr>
          <a:xfrm>
            <a:off x="1359777" y="3129170"/>
            <a:ext cx="2516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edf0">
            <a:extLst>
              <a:ext uri="{FF2B5EF4-FFF2-40B4-BE49-F238E27FC236}">
                <a16:creationId xmlns:a16="http://schemas.microsoft.com/office/drawing/2014/main" id="{4A3F0D77-CF51-4FA6-9E8C-25580D60BE43}"/>
              </a:ext>
            </a:extLst>
          </p:cNvPr>
          <p:cNvSpPr/>
          <p:nvPr/>
        </p:nvSpPr>
        <p:spPr>
          <a:xfrm>
            <a:off x="622098" y="1464962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9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ACFAB5-26B7-5F37-A7E7-2FA3F86263D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although/though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times keep changing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young people in China have shown the same promise.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But                	 B. Unless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Although                D. As soon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7620">
            <a:extLst>
              <a:ext uri="{FF2B5EF4-FFF2-40B4-BE49-F238E27FC236}">
                <a16:creationId xmlns:a16="http://schemas.microsoft.com/office/drawing/2014/main" id="{729E68CE-6EB9-4631-A4B8-C0E2E5BEB378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3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1B8249-8B69-53D3-B082-1E7FD6DD277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will try my best to help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don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’t know what to start with yet.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whether                B. since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though                  D. until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factory is small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the best in the town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Although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        B. Although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     D. Yet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825e">
            <a:extLst>
              <a:ext uri="{FF2B5EF4-FFF2-40B4-BE49-F238E27FC236}">
                <a16:creationId xmlns:a16="http://schemas.microsoft.com/office/drawing/2014/main" id="{F6C1A59C-36E8-4B16-8AD7-7FC81DB94517}"/>
              </a:ext>
            </a:extLst>
          </p:cNvPr>
          <p:cNvSpPr/>
          <p:nvPr/>
        </p:nvSpPr>
        <p:spPr>
          <a:xfrm>
            <a:off x="804228" y="367490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e0344">
            <a:extLst>
              <a:ext uri="{FF2B5EF4-FFF2-40B4-BE49-F238E27FC236}">
                <a16:creationId xmlns:a16="http://schemas.microsoft.com/office/drawing/2014/main" id="{B2A0E437-9F7C-4A61-A8FC-9DF4262C9F1E}"/>
              </a:ext>
            </a:extLst>
          </p:cNvPr>
          <p:cNvSpPr/>
          <p:nvPr/>
        </p:nvSpPr>
        <p:spPr>
          <a:xfrm>
            <a:off x="804228" y="113896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39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16</TotalTime>
  <Words>571</Words>
  <Application>Microsoft Office PowerPoint</Application>
  <PresentationFormat>宽屏</PresentationFormat>
  <Paragraphs>69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2024-07-07T06:22:06Z</dcterms:created>
  <dcterms:modified xsi:type="dcterms:W3CDTF">2024-07-09T04:20:41Z</dcterms:modified>
</cp:coreProperties>
</file>