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259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try to speak English as much as possible.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404" y="912575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Welcome to the English club. Today we’re going to talk about the best ways to learn English.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learn English by watching English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 videos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too hard to understand the speaking.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learn English that way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do. It helps to write English every 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d376">
            <a:extLst>
              <a:ext uri="{FF2B5EF4-FFF2-40B4-BE49-F238E27FC236}">
                <a16:creationId xmlns:a16="http://schemas.microsoft.com/office/drawing/2014/main" id="{F9AD7493-6C08-4A5F-B1ED-10C2FCAD08C7}"/>
              </a:ext>
            </a:extLst>
          </p:cNvPr>
          <p:cNvSpPr/>
          <p:nvPr/>
        </p:nvSpPr>
        <p:spPr>
          <a:xfrm>
            <a:off x="1855332" y="4812999"/>
            <a:ext cx="16971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e319">
            <a:extLst>
              <a:ext uri="{FF2B5EF4-FFF2-40B4-BE49-F238E27FC236}">
                <a16:creationId xmlns:a16="http://schemas.microsoft.com/office/drawing/2014/main" id="{106DD81B-9543-4F24-AFEF-9DA9E65FBB8C}"/>
              </a:ext>
            </a:extLst>
          </p:cNvPr>
          <p:cNvSpPr/>
          <p:nvPr/>
        </p:nvSpPr>
        <p:spPr>
          <a:xfrm>
            <a:off x="7932282" y="2277063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5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2415" y="1109639"/>
            <a:ext cx="11564309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learned a lot that way.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ever practice conversations with friends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about reading aloud to practice your pronunciation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it helps.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 too. And I always look up new words in a dictionary.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good idea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0181">
            <a:extLst>
              <a:ext uri="{FF2B5EF4-FFF2-40B4-BE49-F238E27FC236}">
                <a16:creationId xmlns:a16="http://schemas.microsoft.com/office/drawing/2014/main" id="{FC4E04BF-7A76-4F33-9364-F5DB15FA8A88}"/>
              </a:ext>
            </a:extLst>
          </p:cNvPr>
          <p:cNvSpPr/>
          <p:nvPr/>
        </p:nvSpPr>
        <p:spPr>
          <a:xfrm>
            <a:off x="2127543" y="4376079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c0a2">
            <a:extLst>
              <a:ext uri="{FF2B5EF4-FFF2-40B4-BE49-F238E27FC236}">
                <a16:creationId xmlns:a16="http://schemas.microsoft.com/office/drawing/2014/main" id="{96593E9C-F533-453F-BBC1-44D73B53CA5C}"/>
              </a:ext>
            </a:extLst>
          </p:cNvPr>
          <p:cNvSpPr/>
          <p:nvPr/>
        </p:nvSpPr>
        <p:spPr>
          <a:xfrm>
            <a:off x="2286293" y="3108111"/>
            <a:ext cx="1571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4952c">
            <a:extLst>
              <a:ext uri="{FF2B5EF4-FFF2-40B4-BE49-F238E27FC236}">
                <a16:creationId xmlns:a16="http://schemas.microsoft.com/office/drawing/2014/main" id="{ECAA9F66-9F2E-40A6-8B57-51FB08202594}"/>
              </a:ext>
            </a:extLst>
          </p:cNvPr>
          <p:cNvSpPr/>
          <p:nvPr/>
        </p:nvSpPr>
        <p:spPr>
          <a:xfrm>
            <a:off x="2127543" y="1206159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0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869231" y="1328030"/>
            <a:ext cx="8568067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do that sometimes.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Thank you all the same.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Who has an idea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Have you ever studied with a group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about keeping a diary in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It improves my speaking skills.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Can I help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697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44944" y="1179525"/>
            <a:ext cx="10833100" cy="5442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［人与自我·学习方法］</a:t>
            </a:r>
            <a:r>
              <a:rPr lang="zh-CN" altLang="zh-CN" sz="30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subjects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correctly.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grammar.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optimistic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乐观的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谚语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perfect.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87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679963"/>
            <a:ext cx="110524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TRUE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English is one of the most important subjects in our studies.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English is too difficult to learn well.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English is not important.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remember all the words in a few months.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813d">
            <a:extLst>
              <a:ext uri="{FF2B5EF4-FFF2-40B4-BE49-F238E27FC236}">
                <a16:creationId xmlns:a16="http://schemas.microsoft.com/office/drawing/2014/main" id="{918E1B34-53A3-4816-8A35-5A9A52985618}"/>
              </a:ext>
            </a:extLst>
          </p:cNvPr>
          <p:cNvSpPr/>
          <p:nvPr/>
        </p:nvSpPr>
        <p:spPr>
          <a:xfrm>
            <a:off x="804227" y="180298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5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learn English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must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remember the words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read and write every day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study grammar and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all the above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26d2">
            <a:extLst>
              <a:ext uri="{FF2B5EF4-FFF2-40B4-BE49-F238E27FC236}">
                <a16:creationId xmlns:a16="http://schemas.microsoft.com/office/drawing/2014/main" id="{D8D77269-571F-4F74-8625-1A83C28217A0}"/>
              </a:ext>
            </a:extLst>
          </p:cNvPr>
          <p:cNvSpPr/>
          <p:nvPr/>
        </p:nvSpPr>
        <p:spPr>
          <a:xfrm>
            <a:off x="804228" y="210982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we do when someone laughs at our mistakes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 should get angry.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should be optimistic.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should get excited.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 get happy.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8e2c">
            <a:extLst>
              <a:ext uri="{FF2B5EF4-FFF2-40B4-BE49-F238E27FC236}">
                <a16:creationId xmlns:a16="http://schemas.microsoft.com/office/drawing/2014/main" id="{839A115F-945B-4948-AFF7-2DB6ACAAD919}"/>
              </a:ext>
            </a:extLst>
          </p:cNvPr>
          <p:cNvSpPr/>
          <p:nvPr/>
        </p:nvSpPr>
        <p:spPr>
          <a:xfrm>
            <a:off x="804228" y="178973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94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262"/>
            <a:ext cx="10833100" cy="323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main idea of this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English is important and we should work hard on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can’t expect to learn English well.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needn’t worry when we make some mistakes.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The more we speak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the fewer mistakes we will make.</a:t>
            </a:r>
            <a:endParaRPr lang="zh-CN" altLang="en-US" sz="3200"/>
          </a:p>
        </p:txBody>
      </p:sp>
      <p:sp>
        <p:nvSpPr>
          <p:cNvPr id="3" name="A_5734b">
            <a:extLst>
              <a:ext uri="{FF2B5EF4-FFF2-40B4-BE49-F238E27FC236}">
                <a16:creationId xmlns:a16="http://schemas.microsoft.com/office/drawing/2014/main" id="{BAE53491-EFC9-4CCC-B89E-E7954F57C1AF}"/>
              </a:ext>
            </a:extLst>
          </p:cNvPr>
          <p:cNvSpPr/>
          <p:nvPr/>
        </p:nvSpPr>
        <p:spPr>
          <a:xfrm>
            <a:off x="804228" y="211203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2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Let’s try to speak English as much as possible.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to learn English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1434088"/>
            <a:ext cx="116724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大声地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very important in learning a foreign language.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Clark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0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bring my homework to school.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left my bag in the classroom.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30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 now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took the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doctor’s </a:t>
            </a:r>
            <a:r>
              <a:rPr lang="en-US" altLang="zh-CN" sz="30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建议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stop eating fast food.</a:t>
            </a:r>
            <a:endParaRPr lang="zh-CN" altLang="zh-CN" sz="30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bought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</a:t>
            </a:r>
            <a:r>
              <a:rPr lang="en-US" altLang="zh-CN" sz="30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0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gloves for my two little sisters.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e3ef">
            <a:extLst>
              <a:ext uri="{FF2B5EF4-FFF2-40B4-BE49-F238E27FC236}">
                <a16:creationId xmlns:a16="http://schemas.microsoft.com/office/drawing/2014/main" id="{E87B4EF1-52D3-41EF-82C3-8B3A026A13EF}"/>
              </a:ext>
            </a:extLst>
          </p:cNvPr>
          <p:cNvSpPr/>
          <p:nvPr/>
        </p:nvSpPr>
        <p:spPr>
          <a:xfrm>
            <a:off x="2989147" y="5691128"/>
            <a:ext cx="112242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airs</a:t>
            </a:r>
            <a:endParaRPr lang="zh-CN" altLang="en-US"/>
          </a:p>
        </p:txBody>
      </p:sp>
      <p:sp>
        <p:nvSpPr>
          <p:cNvPr id="7" name="A_a77cc">
            <a:extLst>
              <a:ext uri="{FF2B5EF4-FFF2-40B4-BE49-F238E27FC236}">
                <a16:creationId xmlns:a16="http://schemas.microsoft.com/office/drawing/2014/main" id="{400D83C9-B12E-465B-9FF5-A57EA272B789}"/>
              </a:ext>
            </a:extLst>
          </p:cNvPr>
          <p:cNvSpPr/>
          <p:nvPr/>
        </p:nvSpPr>
        <p:spPr>
          <a:xfrm>
            <a:off x="4497907" y="5096768"/>
            <a:ext cx="13557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dvice</a:t>
            </a:r>
            <a:endParaRPr lang="zh-CN" altLang="en-US"/>
          </a:p>
        </p:txBody>
      </p:sp>
      <p:sp>
        <p:nvSpPr>
          <p:cNvPr id="6" name="A_a3eeb">
            <a:extLst>
              <a:ext uri="{FF2B5EF4-FFF2-40B4-BE49-F238E27FC236}">
                <a16:creationId xmlns:a16="http://schemas.microsoft.com/office/drawing/2014/main" id="{A6ABD055-E1B4-4977-8DDC-1FCFFEE6F216}"/>
              </a:ext>
            </a:extLst>
          </p:cNvPr>
          <p:cNvSpPr/>
          <p:nvPr/>
        </p:nvSpPr>
        <p:spPr>
          <a:xfrm>
            <a:off x="8611056" y="3908048"/>
            <a:ext cx="14383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hould</a:t>
            </a:r>
            <a:endParaRPr lang="zh-CN" altLang="en-US"/>
          </a:p>
        </p:txBody>
      </p:sp>
      <p:sp>
        <p:nvSpPr>
          <p:cNvPr id="5" name="A_efe04">
            <a:extLst>
              <a:ext uri="{FF2B5EF4-FFF2-40B4-BE49-F238E27FC236}">
                <a16:creationId xmlns:a16="http://schemas.microsoft.com/office/drawing/2014/main" id="{F7763778-891C-483B-9E3E-9C4851525CC3}"/>
              </a:ext>
            </a:extLst>
          </p:cNvPr>
          <p:cNvSpPr/>
          <p:nvPr/>
        </p:nvSpPr>
        <p:spPr>
          <a:xfrm>
            <a:off x="4424247" y="3313688"/>
            <a:ext cx="13764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orgot</a:t>
            </a:r>
            <a:endParaRPr lang="zh-CN" altLang="en-US" dirty="0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eb5a">
            <a:extLst>
              <a:ext uri="{FF2B5EF4-FFF2-40B4-BE49-F238E27FC236}">
                <a16:creationId xmlns:a16="http://schemas.microsoft.com/office/drawing/2014/main" id="{ED04179A-CC7A-4AF4-9CA4-30B710A6D547}"/>
              </a:ext>
            </a:extLst>
          </p:cNvPr>
          <p:cNvSpPr/>
          <p:nvPr/>
        </p:nvSpPr>
        <p:spPr>
          <a:xfrm>
            <a:off x="2250960" y="2124968"/>
            <a:ext cx="1227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5164" y="695571"/>
            <a:ext cx="11311266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tell 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(mean) of this word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Molly speaks English with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pronounce).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speak English better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it every 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was sad because his teacher said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(spell) was bad.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(complete) the sentences on the paper. Some words are lost.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e3df">
            <a:extLst>
              <a:ext uri="{FF2B5EF4-FFF2-40B4-BE49-F238E27FC236}">
                <a16:creationId xmlns:a16="http://schemas.microsoft.com/office/drawing/2014/main" id="{F921832A-420F-4E77-B61A-F7E322C97EA5}"/>
              </a:ext>
            </a:extLst>
          </p:cNvPr>
          <p:cNvSpPr/>
          <p:nvPr/>
        </p:nvSpPr>
        <p:spPr>
          <a:xfrm>
            <a:off x="1935667" y="5229979"/>
            <a:ext cx="28813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ca0e">
            <a:extLst>
              <a:ext uri="{FF2B5EF4-FFF2-40B4-BE49-F238E27FC236}">
                <a16:creationId xmlns:a16="http://schemas.microsoft.com/office/drawing/2014/main" id="{2DBC69F9-4D81-41CC-993E-FBD888C05D4D}"/>
              </a:ext>
            </a:extLst>
          </p:cNvPr>
          <p:cNvSpPr/>
          <p:nvPr/>
        </p:nvSpPr>
        <p:spPr>
          <a:xfrm>
            <a:off x="7910763" y="3962011"/>
            <a:ext cx="2655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spelling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e2a1">
            <a:extLst>
              <a:ext uri="{FF2B5EF4-FFF2-40B4-BE49-F238E27FC236}">
                <a16:creationId xmlns:a16="http://schemas.microsoft.com/office/drawing/2014/main" id="{F04A747F-932F-48AA-BBCD-0864D7B40115}"/>
              </a:ext>
            </a:extLst>
          </p:cNvPr>
          <p:cNvSpPr/>
          <p:nvPr/>
        </p:nvSpPr>
        <p:spPr>
          <a:xfrm>
            <a:off x="6821166" y="2694043"/>
            <a:ext cx="28607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8f1e6">
            <a:extLst>
              <a:ext uri="{FF2B5EF4-FFF2-40B4-BE49-F238E27FC236}">
                <a16:creationId xmlns:a16="http://schemas.microsoft.com/office/drawing/2014/main" id="{9E01987C-9F7C-419B-8DFA-B636BF6CBF87}"/>
              </a:ext>
            </a:extLst>
          </p:cNvPr>
          <p:cNvSpPr/>
          <p:nvPr/>
        </p:nvSpPr>
        <p:spPr>
          <a:xfrm>
            <a:off x="6642604" y="2060059"/>
            <a:ext cx="295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pronunciation</a:t>
            </a:r>
            <a:endParaRPr lang="zh-CN" altLang="en-US"/>
          </a:p>
        </p:txBody>
      </p:sp>
      <p:sp>
        <p:nvSpPr>
          <p:cNvPr id="3" name="A_6364a">
            <a:extLst>
              <a:ext uri="{FF2B5EF4-FFF2-40B4-BE49-F238E27FC236}">
                <a16:creationId xmlns:a16="http://schemas.microsoft.com/office/drawing/2014/main" id="{A30A5E3C-B754-461F-A535-7C6BB326A9FD}"/>
              </a:ext>
            </a:extLst>
          </p:cNvPr>
          <p:cNvSpPr/>
          <p:nvPr/>
        </p:nvSpPr>
        <p:spPr>
          <a:xfrm>
            <a:off x="4551867" y="1426075"/>
            <a:ext cx="28131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06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handing in your paper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check if your name and number are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direct               B. correct	C. special           D. basic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岳阳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中考改编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)The teacher tells students to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 words in a dictionary.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after        B. look up	C. look for         D. look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f5f8">
            <a:extLst>
              <a:ext uri="{FF2B5EF4-FFF2-40B4-BE49-F238E27FC236}">
                <a16:creationId xmlns:a16="http://schemas.microsoft.com/office/drawing/2014/main" id="{86A1982B-FF3B-4818-BC19-5DA0BF1A4075}"/>
              </a:ext>
            </a:extLst>
          </p:cNvPr>
          <p:cNvSpPr/>
          <p:nvPr/>
        </p:nvSpPr>
        <p:spPr>
          <a:xfrm>
            <a:off x="804228" y="369874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  <p:sp>
        <p:nvSpPr>
          <p:cNvPr id="3" name="A_d1dbe">
            <a:extLst>
              <a:ext uri="{FF2B5EF4-FFF2-40B4-BE49-F238E27FC236}">
                <a16:creationId xmlns:a16="http://schemas.microsoft.com/office/drawing/2014/main" id="{A7E27175-EDBC-4079-A9CB-CB794278C164}"/>
              </a:ext>
            </a:extLst>
          </p:cNvPr>
          <p:cNvSpPr/>
          <p:nvPr/>
        </p:nvSpPr>
        <p:spPr>
          <a:xfrm>
            <a:off x="804228" y="17967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)Young Chinese people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the motherland at heart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aim high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have their feet firmly on the ground.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should               B. can 		C. may                D. need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孝感中考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give me some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learning English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Watching English programs is a good way.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news               B. advice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 decisions          D. messages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a2d6">
            <a:extLst>
              <a:ext uri="{FF2B5EF4-FFF2-40B4-BE49-F238E27FC236}">
                <a16:creationId xmlns:a16="http://schemas.microsoft.com/office/drawing/2014/main" id="{5ACFFCD2-9987-4ED4-A817-2FB155FC6818}"/>
              </a:ext>
            </a:extLst>
          </p:cNvPr>
          <p:cNvSpPr/>
          <p:nvPr/>
        </p:nvSpPr>
        <p:spPr>
          <a:xfrm>
            <a:off x="804228" y="370140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  <p:sp>
        <p:nvSpPr>
          <p:cNvPr id="3" name="A_c9545">
            <a:extLst>
              <a:ext uri="{FF2B5EF4-FFF2-40B4-BE49-F238E27FC236}">
                <a16:creationId xmlns:a16="http://schemas.microsoft.com/office/drawing/2014/main" id="{6B13E279-2F92-4C46-9C2E-971152F25FA1}"/>
              </a:ext>
            </a:extLst>
          </p:cNvPr>
          <p:cNvSpPr/>
          <p:nvPr/>
        </p:nvSpPr>
        <p:spPr>
          <a:xfrm>
            <a:off x="804228" y="119197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0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eye is the window to the soul. We should protect our eyes.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disagree with you.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agree with you.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it easy.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don’t know.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f4da">
            <a:extLst>
              <a:ext uri="{FF2B5EF4-FFF2-40B4-BE49-F238E27FC236}">
                <a16:creationId xmlns:a16="http://schemas.microsoft.com/office/drawing/2014/main" id="{83F894BF-6F44-4E35-BA50-7A88429C2F2B}"/>
              </a:ext>
            </a:extLst>
          </p:cNvPr>
          <p:cNvSpPr/>
          <p:nvPr/>
        </p:nvSpPr>
        <p:spPr>
          <a:xfrm>
            <a:off x="804228" y="148289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7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6921" y="918039"/>
            <a:ext cx="11276761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听英语广播怎么样？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 to the English radio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去欧洲度假是个不错的主意。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Europe for a holiday.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我们打算加入音乐社团。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 the music club.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c515">
            <a:extLst>
              <a:ext uri="{FF2B5EF4-FFF2-40B4-BE49-F238E27FC236}">
                <a16:creationId xmlns:a16="http://schemas.microsoft.com/office/drawing/2014/main" id="{BCF9BEDF-EF42-42C1-B28F-DF6262C1BC46}"/>
              </a:ext>
            </a:extLst>
          </p:cNvPr>
          <p:cNvSpPr/>
          <p:nvPr/>
        </p:nvSpPr>
        <p:spPr>
          <a:xfrm>
            <a:off x="1163321" y="5452447"/>
            <a:ext cx="508539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6b410">
            <a:extLst>
              <a:ext uri="{FF2B5EF4-FFF2-40B4-BE49-F238E27FC236}">
                <a16:creationId xmlns:a16="http://schemas.microsoft.com/office/drawing/2014/main" id="{30D43AAB-0CAE-4F53-83BD-D2CB97FCDED9}"/>
              </a:ext>
            </a:extLst>
          </p:cNvPr>
          <p:cNvSpPr/>
          <p:nvPr/>
        </p:nvSpPr>
        <p:spPr>
          <a:xfrm>
            <a:off x="1170623" y="3550495"/>
            <a:ext cx="6248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a8027">
            <a:extLst>
              <a:ext uri="{FF2B5EF4-FFF2-40B4-BE49-F238E27FC236}">
                <a16:creationId xmlns:a16="http://schemas.microsoft.com/office/drawing/2014/main" id="{A9A2345B-4F8F-4874-9F01-AD6217F0C115}"/>
              </a:ext>
            </a:extLst>
          </p:cNvPr>
          <p:cNvSpPr/>
          <p:nvPr/>
        </p:nvSpPr>
        <p:spPr>
          <a:xfrm>
            <a:off x="496761" y="2282527"/>
            <a:ext cx="522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What/How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75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你为什么不先完成你的家庭作业呢？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 your homework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不要忘记给我发电子邮件。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 me an email.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bc1e">
            <a:extLst>
              <a:ext uri="{FF2B5EF4-FFF2-40B4-BE49-F238E27FC236}">
                <a16:creationId xmlns:a16="http://schemas.microsoft.com/office/drawing/2014/main" id="{968C1924-89EC-40CB-884A-16EB36C24191}"/>
              </a:ext>
            </a:extLst>
          </p:cNvPr>
          <p:cNvSpPr/>
          <p:nvPr/>
        </p:nvSpPr>
        <p:spPr>
          <a:xfrm>
            <a:off x="669290" y="4321271"/>
            <a:ext cx="56102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7340d">
            <a:extLst>
              <a:ext uri="{FF2B5EF4-FFF2-40B4-BE49-F238E27FC236}">
                <a16:creationId xmlns:a16="http://schemas.microsoft.com/office/drawing/2014/main" id="{484305C6-C35B-4833-8331-CF895339C3B0}"/>
              </a:ext>
            </a:extLst>
          </p:cNvPr>
          <p:cNvSpPr/>
          <p:nvPr/>
        </p:nvSpPr>
        <p:spPr>
          <a:xfrm>
            <a:off x="770890" y="3053303"/>
            <a:ext cx="5632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85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8</TotalTime>
  <Words>1247</Words>
  <Application>Microsoft Office PowerPoint</Application>
  <PresentationFormat>宽屏</PresentationFormat>
  <Paragraphs>123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6</cp:revision>
  <dcterms:created xsi:type="dcterms:W3CDTF">2024-07-07T03:18:13Z</dcterms:created>
  <dcterms:modified xsi:type="dcterms:W3CDTF">2024-07-08T12:00:58Z</dcterms:modified>
</cp:coreProperties>
</file>