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14862" y="2409119"/>
            <a:ext cx="590578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9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Population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A7356DB-CE10-12FC-CA38-A3D2093F3AC9}"/>
              </a:ext>
            </a:extLst>
          </p:cNvPr>
          <p:cNvSpPr txBox="1">
            <a:spLocks noChangeAspect="1"/>
          </p:cNvSpPr>
          <p:nvPr/>
        </p:nvSpPr>
        <p:spPr>
          <a:xfrm>
            <a:off x="425623" y="3827735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simple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easy	  C. relaxing         D. serious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only      		  B. but also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rather than   		  D. better than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0634">
            <a:extLst>
              <a:ext uri="{FF2B5EF4-FFF2-40B4-BE49-F238E27FC236}">
                <a16:creationId xmlns:a16="http://schemas.microsoft.com/office/drawing/2014/main" id="{22EBED53-A02F-4DCC-A1FF-56110AF6AB8F}"/>
              </a:ext>
            </a:extLst>
          </p:cNvPr>
          <p:cNvSpPr/>
          <p:nvPr/>
        </p:nvSpPr>
        <p:spPr>
          <a:xfrm>
            <a:off x="550401" y="4558239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C01BF-2E5E-AF79-E1F1-E1F63AD9D76E}"/>
              </a:ext>
            </a:extLst>
          </p:cNvPr>
          <p:cNvSpPr txBox="1">
            <a:spLocks noChangeAspect="1"/>
          </p:cNvSpPr>
          <p:nvPr/>
        </p:nvSpPr>
        <p:spPr>
          <a:xfrm>
            <a:off x="425623" y="1071716"/>
            <a:ext cx="11340754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we will talk about the population problem. We all know that the population problem is very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world’s population is not only growing larger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becoming older.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5ae2">
            <a:extLst>
              <a:ext uri="{FF2B5EF4-FFF2-40B4-BE49-F238E27FC236}">
                <a16:creationId xmlns:a16="http://schemas.microsoft.com/office/drawing/2014/main" id="{860A8422-9F25-4CD5-A41B-1FE0454A57F0}"/>
              </a:ext>
            </a:extLst>
          </p:cNvPr>
          <p:cNvSpPr/>
          <p:nvPr/>
        </p:nvSpPr>
        <p:spPr>
          <a:xfrm>
            <a:off x="550401" y="392425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D5A0CEB-8456-E1FA-22D0-B576907AA701}"/>
              </a:ext>
            </a:extLst>
          </p:cNvPr>
          <p:cNvSpPr txBox="1">
            <a:spLocks noChangeAspect="1"/>
          </p:cNvSpPr>
          <p:nvPr/>
        </p:nvSpPr>
        <p:spPr>
          <a:xfrm>
            <a:off x="430067" y="3853883"/>
            <a:ext cx="11374006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problem      B. news		C. population       D. study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number       B. kind		C. life               	   D. group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near             B. nearly	C. hardly              D. beside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7c4c">
            <a:extLst>
              <a:ext uri="{FF2B5EF4-FFF2-40B4-BE49-F238E27FC236}">
                <a16:creationId xmlns:a16="http://schemas.microsoft.com/office/drawing/2014/main" id="{8D583120-CE25-4BCA-8C6C-FA99AF26013E}"/>
              </a:ext>
            </a:extLst>
          </p:cNvPr>
          <p:cNvSpPr/>
          <p:nvPr/>
        </p:nvSpPr>
        <p:spPr>
          <a:xfrm>
            <a:off x="554845" y="5218371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5" name="A_4c0a2">
            <a:extLst>
              <a:ext uri="{FF2B5EF4-FFF2-40B4-BE49-F238E27FC236}">
                <a16:creationId xmlns:a16="http://schemas.microsoft.com/office/drawing/2014/main" id="{8DBD2492-ED23-4989-9DF7-3F5C75598E00}"/>
              </a:ext>
            </a:extLst>
          </p:cNvPr>
          <p:cNvSpPr/>
          <p:nvPr/>
        </p:nvSpPr>
        <p:spPr>
          <a:xfrm>
            <a:off x="554845" y="4584387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8414A0-55F4-FA66-83DF-545D40F27B5F}"/>
              </a:ext>
            </a:extLst>
          </p:cNvPr>
          <p:cNvSpPr txBox="1">
            <a:spLocks noChangeAspect="1"/>
          </p:cNvSpPr>
          <p:nvPr/>
        </p:nvSpPr>
        <p:spPr>
          <a:xfrm>
            <a:off x="430067" y="1045568"/>
            <a:ext cx="11074748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UN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reports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during the next 45 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people in the world aged 60 years or older will increase by almost three times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increasing from 672 million people in 2005 to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1.9 billion by 2050.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0667">
            <a:extLst>
              <a:ext uri="{FF2B5EF4-FFF2-40B4-BE49-F238E27FC236}">
                <a16:creationId xmlns:a16="http://schemas.microsoft.com/office/drawing/2014/main" id="{4EADB417-563B-438D-A85D-EC3BA7711AF4}"/>
              </a:ext>
            </a:extLst>
          </p:cNvPr>
          <p:cNvSpPr/>
          <p:nvPr/>
        </p:nvSpPr>
        <p:spPr>
          <a:xfrm>
            <a:off x="554845" y="395040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98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6278701-DF53-F91C-48DD-ADCF039EB7F6}"/>
              </a:ext>
            </a:extLst>
          </p:cNvPr>
          <p:cNvSpPr txBox="1">
            <a:spLocks noChangeAspect="1"/>
          </p:cNvSpPr>
          <p:nvPr/>
        </p:nvSpPr>
        <p:spPr>
          <a:xfrm>
            <a:off x="286240" y="4408904"/>
            <a:ext cx="108331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              B. to		C. in                        D. with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social          B. family	C. environment      D. terrible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young         B. strong	C. aging                  D. weak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4748">
            <a:extLst>
              <a:ext uri="{FF2B5EF4-FFF2-40B4-BE49-F238E27FC236}">
                <a16:creationId xmlns:a16="http://schemas.microsoft.com/office/drawing/2014/main" id="{76733834-F07A-42C7-A078-54A51794292E}"/>
              </a:ext>
            </a:extLst>
          </p:cNvPr>
          <p:cNvSpPr/>
          <p:nvPr/>
        </p:nvSpPr>
        <p:spPr>
          <a:xfrm>
            <a:off x="395143" y="5614896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A_6b637">
            <a:extLst>
              <a:ext uri="{FF2B5EF4-FFF2-40B4-BE49-F238E27FC236}">
                <a16:creationId xmlns:a16="http://schemas.microsoft.com/office/drawing/2014/main" id="{2F08A0EC-DE42-441D-AC62-A5547FE02FF3}"/>
              </a:ext>
            </a:extLst>
          </p:cNvPr>
          <p:cNvSpPr/>
          <p:nvPr/>
        </p:nvSpPr>
        <p:spPr>
          <a:xfrm>
            <a:off x="395143" y="5060160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86001A-7FC2-65FD-10E2-663A2B7E0061}"/>
              </a:ext>
            </a:extLst>
          </p:cNvPr>
          <p:cNvSpPr txBox="1">
            <a:spLocks noChangeAspect="1"/>
          </p:cNvSpPr>
          <p:nvPr/>
        </p:nvSpPr>
        <p:spPr>
          <a:xfrm>
            <a:off x="286240" y="859569"/>
            <a:ext cx="11619519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60 percent of older people live in developing countries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2050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proportion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increase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80 percent. In almost all societies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women stand for the largest number and proportion of older people. With the growth of old people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and more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problems will appear. It is a heavy duty for the government to deal with them. More entertainments and equipment for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are needed to build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d6c5">
            <a:extLst>
              <a:ext uri="{FF2B5EF4-FFF2-40B4-BE49-F238E27FC236}">
                <a16:creationId xmlns:a16="http://schemas.microsoft.com/office/drawing/2014/main" id="{07FE7BE1-48F5-48CB-867F-9C7052E4549E}"/>
              </a:ext>
            </a:extLst>
          </p:cNvPr>
          <p:cNvSpPr/>
          <p:nvPr/>
        </p:nvSpPr>
        <p:spPr>
          <a:xfrm>
            <a:off x="395143" y="4505424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22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87EDFD-03C4-712B-94BB-7B09F1999E62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1489462"/>
            <a:ext cx="1151255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our government is trying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best to take some measures to solve the problem. Putting off the time of retirement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 be a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choice. In the future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have to take a rest after 65 years old instead of 60 years old.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our        B. your	C. its           D. 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bad      B. boring	C. sad         D. good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639c">
            <a:extLst>
              <a:ext uri="{FF2B5EF4-FFF2-40B4-BE49-F238E27FC236}">
                <a16:creationId xmlns:a16="http://schemas.microsoft.com/office/drawing/2014/main" id="{74FDFD80-47B3-4D55-A234-2C17D1931BC2}"/>
              </a:ext>
            </a:extLst>
          </p:cNvPr>
          <p:cNvSpPr/>
          <p:nvPr/>
        </p:nvSpPr>
        <p:spPr>
          <a:xfrm>
            <a:off x="464503" y="4808910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5374f">
            <a:extLst>
              <a:ext uri="{FF2B5EF4-FFF2-40B4-BE49-F238E27FC236}">
                <a16:creationId xmlns:a16="http://schemas.microsoft.com/office/drawing/2014/main" id="{0B6D8BF2-035C-4DAA-8014-162B474F82FD}"/>
              </a:ext>
            </a:extLst>
          </p:cNvPr>
          <p:cNvSpPr/>
          <p:nvPr/>
        </p:nvSpPr>
        <p:spPr>
          <a:xfrm>
            <a:off x="464503" y="417492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32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1FD07C-B827-8981-22B5-17C0AC6A839C}"/>
              </a:ext>
            </a:extLst>
          </p:cNvPr>
          <p:cNvSpPr txBox="1">
            <a:spLocks noChangeAspect="1"/>
          </p:cNvSpPr>
          <p:nvPr/>
        </p:nvSpPr>
        <p:spPr>
          <a:xfrm>
            <a:off x="483812" y="761169"/>
            <a:ext cx="11224375" cy="5646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resources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billion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2050.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supplies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agricultural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lands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农业用地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heavily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billion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cannot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international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laws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conditions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promote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development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592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547790-5AD6-2876-FF38-754E3AF66855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933840"/>
            <a:ext cx="11512550" cy="5616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1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growing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1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1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1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1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1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international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laws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needed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1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1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31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zh-CN" altLang="en-US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</a:t>
            </a:r>
            <a:r>
              <a:rPr lang="en-US" altLang="zh-CN" sz="31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100" dirty="0"/>
          </a:p>
        </p:txBody>
      </p:sp>
      <p:sp>
        <p:nvSpPr>
          <p:cNvPr id="6" name="A_a23d9">
            <a:extLst>
              <a:ext uri="{FF2B5EF4-FFF2-40B4-BE49-F238E27FC236}">
                <a16:creationId xmlns:a16="http://schemas.microsoft.com/office/drawing/2014/main" id="{C909BC46-A73B-4E7C-9FC7-D05322DE00FE}"/>
              </a:ext>
            </a:extLst>
          </p:cNvPr>
          <p:cNvSpPr/>
          <p:nvPr/>
        </p:nvSpPr>
        <p:spPr>
          <a:xfrm>
            <a:off x="329565" y="5943736"/>
            <a:ext cx="5189728" cy="46301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" name="A_9d8f3">
            <a:extLst>
              <a:ext uri="{FF2B5EF4-FFF2-40B4-BE49-F238E27FC236}">
                <a16:creationId xmlns:a16="http://schemas.microsoft.com/office/drawing/2014/main" id="{B368A0CE-C63C-4A8B-AF1B-2CEDD9C7B438}"/>
              </a:ext>
            </a:extLst>
          </p:cNvPr>
          <p:cNvSpPr/>
          <p:nvPr/>
        </p:nvSpPr>
        <p:spPr>
          <a:xfrm>
            <a:off x="329565" y="5329564"/>
            <a:ext cx="11072241" cy="104473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Improve poor conditions</a:t>
            </a:r>
            <a:r>
              <a:rPr lang="zh-CN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promote social development and protect the environment.</a:t>
            </a:r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4" name="A_c516b">
            <a:extLst>
              <a:ext uri="{FF2B5EF4-FFF2-40B4-BE49-F238E27FC236}">
                <a16:creationId xmlns:a16="http://schemas.microsoft.com/office/drawing/2014/main" id="{17B2AA5D-28F7-47DA-BF7E-8DE7827B3C1C}"/>
              </a:ext>
            </a:extLst>
          </p:cNvPr>
          <p:cNvSpPr/>
          <p:nvPr/>
        </p:nvSpPr>
        <p:spPr>
          <a:xfrm>
            <a:off x="329565" y="4101220"/>
            <a:ext cx="3512503" cy="5097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1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1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1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billion.</a:t>
            </a:r>
            <a:r>
              <a:rPr lang="en-US" altLang="zh-CN" sz="31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80b58">
            <a:extLst>
              <a:ext uri="{FF2B5EF4-FFF2-40B4-BE49-F238E27FC236}">
                <a16:creationId xmlns:a16="http://schemas.microsoft.com/office/drawing/2014/main" id="{825EDD27-5C13-4E0E-A313-A3DDA4815BD9}"/>
              </a:ext>
            </a:extLst>
          </p:cNvPr>
          <p:cNvSpPr/>
          <p:nvPr/>
        </p:nvSpPr>
        <p:spPr>
          <a:xfrm>
            <a:off x="329565" y="2872876"/>
            <a:ext cx="3426778" cy="5097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does.</a:t>
            </a:r>
            <a:r>
              <a:rPr lang="en-US" altLang="zh-CN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584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16</TotalTime>
  <Words>633</Words>
  <Application>Microsoft Office PowerPoint</Application>
  <PresentationFormat>宽屏</PresentationFormat>
  <Paragraphs>45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16</cp:revision>
  <dcterms:created xsi:type="dcterms:W3CDTF">2024-07-07T06:22:06Z</dcterms:created>
  <dcterms:modified xsi:type="dcterms:W3CDTF">2024-07-09T04:05:36Z</dcterms:modified>
</cp:coreProperties>
</file>