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686852-9C8D-E49C-4972-B1FC089B718B}"/>
              </a:ext>
            </a:extLst>
          </p:cNvPr>
          <p:cNvSpPr txBox="1">
            <a:spLocks noChangeAspect="1"/>
          </p:cNvSpPr>
          <p:nvPr/>
        </p:nvSpPr>
        <p:spPr>
          <a:xfrm>
            <a:off x="525376" y="1172036"/>
            <a:ext cx="11141248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 a pleasant winter holiday after the final exam.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could fly freely like a bird in the sky. Because the bird can go anywhere it wants.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her classmates to come to her party. Because she had prepared the party for two weeks.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cc18">
            <a:extLst>
              <a:ext uri="{FF2B5EF4-FFF2-40B4-BE49-F238E27FC236}">
                <a16:creationId xmlns:a16="http://schemas.microsoft.com/office/drawing/2014/main" id="{3E27DF08-272A-405F-A2FB-FE8DF13EDDDF}"/>
              </a:ext>
            </a:extLst>
          </p:cNvPr>
          <p:cNvSpPr/>
          <p:nvPr/>
        </p:nvSpPr>
        <p:spPr>
          <a:xfrm>
            <a:off x="2310679" y="4438476"/>
            <a:ext cx="42482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wished/expected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7803">
            <a:extLst>
              <a:ext uri="{FF2B5EF4-FFF2-40B4-BE49-F238E27FC236}">
                <a16:creationId xmlns:a16="http://schemas.microsoft.com/office/drawing/2014/main" id="{B1633409-F26E-42D0-AA27-41375F3FF948}"/>
              </a:ext>
            </a:extLst>
          </p:cNvPr>
          <p:cNvSpPr/>
          <p:nvPr/>
        </p:nvSpPr>
        <p:spPr>
          <a:xfrm>
            <a:off x="1080366" y="3170508"/>
            <a:ext cx="22162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c649">
            <a:extLst>
              <a:ext uri="{FF2B5EF4-FFF2-40B4-BE49-F238E27FC236}">
                <a16:creationId xmlns:a16="http://schemas.microsoft.com/office/drawing/2014/main" id="{092CDFB8-45E9-484B-9DA5-DFBDDA5B6ED5}"/>
              </a:ext>
            </a:extLst>
          </p:cNvPr>
          <p:cNvSpPr/>
          <p:nvPr/>
        </p:nvSpPr>
        <p:spPr>
          <a:xfrm>
            <a:off x="2016801" y="1902540"/>
            <a:ext cx="4133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forward 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69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111DE88-1F8E-A6C1-4F65-227DCE984FE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and Henry play football very well. We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both of them can join our team.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present from 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was disappointed when I didn’t receive anything.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c15e">
            <a:extLst>
              <a:ext uri="{FF2B5EF4-FFF2-40B4-BE49-F238E27FC236}">
                <a16:creationId xmlns:a16="http://schemas.microsoft.com/office/drawing/2014/main" id="{1983FBC6-9B3D-4E4A-84B8-86D3C74A77CC}"/>
              </a:ext>
            </a:extLst>
          </p:cNvPr>
          <p:cNvSpPr/>
          <p:nvPr/>
        </p:nvSpPr>
        <p:spPr>
          <a:xfrm>
            <a:off x="1234440" y="3687287"/>
            <a:ext cx="29385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357e">
            <a:extLst>
              <a:ext uri="{FF2B5EF4-FFF2-40B4-BE49-F238E27FC236}">
                <a16:creationId xmlns:a16="http://schemas.microsoft.com/office/drawing/2014/main" id="{405F2967-F025-497E-A30F-8D96F00CCECF}"/>
              </a:ext>
            </a:extLst>
          </p:cNvPr>
          <p:cNvSpPr/>
          <p:nvPr/>
        </p:nvSpPr>
        <p:spPr>
          <a:xfrm>
            <a:off x="8516684" y="2419319"/>
            <a:ext cx="34798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expect/hope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77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F3BE3E-2277-4CB7-144B-33CA68F9DFE1}"/>
              </a:ext>
            </a:extLst>
          </p:cNvPr>
          <p:cNvSpPr txBox="1">
            <a:spLocks noChangeAspect="1"/>
          </p:cNvSpPr>
          <p:nvPr/>
        </p:nvSpPr>
        <p:spPr>
          <a:xfrm>
            <a:off x="513195" y="1080775"/>
            <a:ext cx="11512550" cy="516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“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of+the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或其他限定词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形容词最高级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名词复数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 is one of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drinks in the world. Drinking tea can bring many health benefits.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popular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B. more popular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most popular                 D. the most popular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of the best plays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Teahouse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 popular among the old today.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               B. is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are               D. was</a:t>
            </a:r>
            <a:endParaRPr lang="zh-CN" altLang="en-US" sz="3200" dirty="0"/>
          </a:p>
        </p:txBody>
      </p:sp>
      <p:sp>
        <p:nvSpPr>
          <p:cNvPr id="4" name="A_4005d">
            <a:extLst>
              <a:ext uri="{FF2B5EF4-FFF2-40B4-BE49-F238E27FC236}">
                <a16:creationId xmlns:a16="http://schemas.microsoft.com/office/drawing/2014/main" id="{6CC06FA7-2E39-4337-9C35-C02653E866E6}"/>
              </a:ext>
            </a:extLst>
          </p:cNvPr>
          <p:cNvSpPr/>
          <p:nvPr/>
        </p:nvSpPr>
        <p:spPr>
          <a:xfrm>
            <a:off x="637973" y="434721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c7904">
            <a:extLst>
              <a:ext uri="{FF2B5EF4-FFF2-40B4-BE49-F238E27FC236}">
                <a16:creationId xmlns:a16="http://schemas.microsoft.com/office/drawing/2014/main" id="{5C748861-350A-41A2-95D2-B387386E5DD4}"/>
              </a:ext>
            </a:extLst>
          </p:cNvPr>
          <p:cNvSpPr/>
          <p:nvPr/>
        </p:nvSpPr>
        <p:spPr>
          <a:xfrm>
            <a:off x="637973" y="181127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85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1158" y="2409119"/>
            <a:ext cx="767319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Lao She Teahouse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93433E-6472-B6DB-8B1A-6F932350D0A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offer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everyone’s job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clean and comfortable environment in the classroom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provide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offer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provide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               D. offer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1134">
            <a:extLst>
              <a:ext uri="{FF2B5EF4-FFF2-40B4-BE49-F238E27FC236}">
                <a16:creationId xmlns:a16="http://schemas.microsoft.com/office/drawing/2014/main" id="{7F7E3EAE-7B06-4D8E-9C83-FA47FA734091}"/>
              </a:ext>
            </a:extLst>
          </p:cNvPr>
          <p:cNvSpPr/>
          <p:nvPr/>
        </p:nvSpPr>
        <p:spPr>
          <a:xfrm>
            <a:off x="804228" y="277297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68EC86-1731-964F-99F4-7068541FEFA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 often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 children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u="sng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good advice.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offer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                   B. offer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provide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              D. both B and C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generous of you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books for children in poor areas.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provide                		B. providing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offer                		D. offering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6acc">
            <a:extLst>
              <a:ext uri="{FF2B5EF4-FFF2-40B4-BE49-F238E27FC236}">
                <a16:creationId xmlns:a16="http://schemas.microsoft.com/office/drawing/2014/main" id="{CF8FD0E1-430F-4400-A79A-0E6AD2D578ED}"/>
              </a:ext>
            </a:extLst>
          </p:cNvPr>
          <p:cNvSpPr/>
          <p:nvPr/>
        </p:nvSpPr>
        <p:spPr>
          <a:xfrm>
            <a:off x="804228" y="36722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bba3b">
            <a:extLst>
              <a:ext uri="{FF2B5EF4-FFF2-40B4-BE49-F238E27FC236}">
                <a16:creationId xmlns:a16="http://schemas.microsoft.com/office/drawing/2014/main" id="{6F1026DF-C2E8-4824-A854-522750E702BC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47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B9ACBA5-EE41-8450-2034-8761789576E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drinking milk is good for our health.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agree to                B. agree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agree on               D. agree at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food does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 early.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ad3d">
            <a:extLst>
              <a:ext uri="{FF2B5EF4-FFF2-40B4-BE49-F238E27FC236}">
                <a16:creationId xmlns:a16="http://schemas.microsoft.com/office/drawing/2014/main" id="{341B38D9-C123-4F74-A5EF-E0B154993979}"/>
              </a:ext>
            </a:extLst>
          </p:cNvPr>
          <p:cNvSpPr/>
          <p:nvPr/>
        </p:nvSpPr>
        <p:spPr>
          <a:xfrm>
            <a:off x="1640650" y="5262960"/>
            <a:ext cx="303276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agreed 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3d1f">
            <a:extLst>
              <a:ext uri="{FF2B5EF4-FFF2-40B4-BE49-F238E27FC236}">
                <a16:creationId xmlns:a16="http://schemas.microsoft.com/office/drawing/2014/main" id="{5E50E777-B208-4766-B647-79928880F801}"/>
              </a:ext>
            </a:extLst>
          </p:cNvPr>
          <p:cNvSpPr/>
          <p:nvPr/>
        </p:nvSpPr>
        <p:spPr>
          <a:xfrm>
            <a:off x="4157028" y="4628976"/>
            <a:ext cx="32359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 with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7e98">
            <a:extLst>
              <a:ext uri="{FF2B5EF4-FFF2-40B4-BE49-F238E27FC236}">
                <a16:creationId xmlns:a16="http://schemas.microsoft.com/office/drawing/2014/main" id="{21CB2C3B-1F42-441F-9203-A8955ED892BD}"/>
              </a:ext>
            </a:extLst>
          </p:cNvPr>
          <p:cNvSpPr/>
          <p:nvPr/>
        </p:nvSpPr>
        <p:spPr>
          <a:xfrm>
            <a:off x="804228" y="2093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2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F6FB8F-6E89-62D6-C8EF-494F6D985CC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095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did the traffic accident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happen               B. take place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took place          D. happened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c559">
            <a:extLst>
              <a:ext uri="{FF2B5EF4-FFF2-40B4-BE49-F238E27FC236}">
                <a16:creationId xmlns:a16="http://schemas.microsoft.com/office/drawing/2014/main" id="{2EE1829C-5F8A-4E32-A73F-F966E0E8D8E1}"/>
              </a:ext>
            </a:extLst>
          </p:cNvPr>
          <p:cNvSpPr/>
          <p:nvPr/>
        </p:nvSpPr>
        <p:spPr>
          <a:xfrm>
            <a:off x="804228" y="254005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50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B565C0-69F7-2ABA-10B9-3CDDD6059DA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Chinese people expect that the meeting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successfully in Shanghai next 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be taken place     B. will happen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hold                      D. will take place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1a99">
            <a:extLst>
              <a:ext uri="{FF2B5EF4-FFF2-40B4-BE49-F238E27FC236}">
                <a16:creationId xmlns:a16="http://schemas.microsoft.com/office/drawing/2014/main" id="{1E47B26D-5DA3-4ABD-B0DF-980FEB019DA9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2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573EDB9-ED7D-0985-D247-08E9A1AA470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 scored a wonderful goal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football match and his team won the match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the end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 the 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end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the end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at the end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the end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aeeb">
            <a:extLst>
              <a:ext uri="{FF2B5EF4-FFF2-40B4-BE49-F238E27FC236}">
                <a16:creationId xmlns:a16="http://schemas.microsoft.com/office/drawing/2014/main" id="{A803BAD4-5684-4294-84BA-BDD119EAAD8D}"/>
              </a:ext>
            </a:extLst>
          </p:cNvPr>
          <p:cNvSpPr/>
          <p:nvPr/>
        </p:nvSpPr>
        <p:spPr>
          <a:xfrm>
            <a:off x="804228" y="20930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2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3680E6-66D9-1BCB-88DD-134799949C8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always reads a story for the children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the end                   B. at the 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the end of               D. at the end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fa53">
            <a:extLst>
              <a:ext uri="{FF2B5EF4-FFF2-40B4-BE49-F238E27FC236}">
                <a16:creationId xmlns:a16="http://schemas.microsoft.com/office/drawing/2014/main" id="{D074E2BA-E03A-4FB3-899B-6450CFB6F7D7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76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134</TotalTime>
  <Words>618</Words>
  <Application>Microsoft Office PowerPoint</Application>
  <PresentationFormat>宽屏</PresentationFormat>
  <Paragraphs>69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9</cp:revision>
  <dcterms:created xsi:type="dcterms:W3CDTF">2024-07-07T06:22:06Z</dcterms:created>
  <dcterms:modified xsi:type="dcterms:W3CDTF">2024-07-08T16:08:48Z</dcterms:modified>
</cp:coreProperties>
</file>