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4" r:id="rId3"/>
    <p:sldId id="257" r:id="rId4"/>
    <p:sldId id="875" r:id="rId5"/>
    <p:sldId id="876" r:id="rId6"/>
    <p:sldId id="877" r:id="rId7"/>
    <p:sldId id="259" r:id="rId8"/>
    <p:sldId id="878" r:id="rId9"/>
    <p:sldId id="879" r:id="rId10"/>
    <p:sldId id="87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模块语法聚焦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r>
                    <a:rPr lang="en-US" altLang="zh-CN" sz="20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0B798C-0CCE-9D1D-5DCD-377BD00247D3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模块语法聚焦　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语法专讲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语法专练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 9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Population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081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6E6D2FA-AE65-30F8-0ADE-FCDA91AF51A2}"/>
              </a:ext>
            </a:extLst>
          </p:cNvPr>
          <p:cNvSpPr txBox="1">
            <a:spLocks noChangeAspect="1"/>
          </p:cNvSpPr>
          <p:nvPr/>
        </p:nvSpPr>
        <p:spPr>
          <a:xfrm>
            <a:off x="486025" y="979037"/>
            <a:ext cx="11241001" cy="5641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28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一、冠词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冠词是限定词的一种，不能单独使用，常用于修饰名词。冠词有三种：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不定冠词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a/an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、定冠词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和零冠词。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不定冠词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表示“一个”的概念，但数的概念不如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强烈。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Population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problem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cities.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人口对于城市来说是一个大问题。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表示一类事物。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horse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useful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马是一种有用的动物。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某些固定短语中，要用不定冠词。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玩得愉快。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64974" y="733125"/>
            <a:ext cx="2624031" cy="49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A20CAF9-1C5A-F88D-7A02-E7BDD81877E5}"/>
              </a:ext>
            </a:extLst>
          </p:cNvPr>
          <p:cNvSpPr txBox="1">
            <a:spLocks noChangeAspect="1"/>
          </p:cNvSpPr>
          <p:nvPr/>
        </p:nvSpPr>
        <p:spPr>
          <a:xfrm>
            <a:off x="190096" y="580950"/>
            <a:ext cx="11811808" cy="6038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0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定冠词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指上文提到过的人或物。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dog.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black.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我有一只狗。这只狗是黑色的。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特指某人或某物。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girl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hair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younger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sister.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30000"/>
              </a:lnSpc>
            </a:pP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这个留长发的女孩是我的妹妹。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用于世界独一无二的事物前。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moon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月亮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用于姓氏复数形式之前，表示“……一家人”或“……夫妻二人”。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Smiths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史密斯一家人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史密斯夫妇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29773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56613AC-392D-8CBC-83BF-3D299A9188DA}"/>
              </a:ext>
            </a:extLst>
          </p:cNvPr>
          <p:cNvSpPr txBox="1">
            <a:spLocks noChangeAspect="1"/>
          </p:cNvSpPr>
          <p:nvPr/>
        </p:nvSpPr>
        <p:spPr>
          <a:xfrm>
            <a:off x="508750" y="531860"/>
            <a:ext cx="11174499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零冠词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在三餐、棋类、球类活动、学科名称前、季节、月份、星期、日期、节日等名词前不用冠词。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volleyball.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汤姆会打排球。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名词前有物主代词及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this/that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these/those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many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both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等作定语时，名词前不用冠词。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schoolbag.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她的书包里有许多书。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在某些固定短语或习惯用语中不用冠词。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乘公共汽车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在家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03021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2237F72-FCD5-4732-D97E-4990F23F3A36}"/>
              </a:ext>
            </a:extLst>
          </p:cNvPr>
          <p:cNvSpPr txBox="1">
            <a:spLocks noChangeAspect="1"/>
          </p:cNvSpPr>
          <p:nvPr/>
        </p:nvSpPr>
        <p:spPr>
          <a:xfrm>
            <a:off x="525376" y="1172036"/>
            <a:ext cx="11141248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二、人数的表达与读法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1 000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以上的数字的写法和读法：从数字的右端向左端数起，每三位数前加一个逗号，从右端向左端开始，第一个逗号处读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thousand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；第二个逗号处读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million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百万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；第三个逗号处读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billion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十亿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378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读作：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four billion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three hundred and seventy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eight million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nine hundred thousand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five hundred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5464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4F74630D-2811-4928-9A4E-C58124485A7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十堰中考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you know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Journey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West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 It’s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interesting book. I like it very much.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an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         D. I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78711" y="750377"/>
            <a:ext cx="2531987" cy="474573"/>
          </a:xfrm>
          <a:prstGeom prst="rect">
            <a:avLst/>
          </a:prstGeom>
        </p:spPr>
      </p:pic>
      <p:sp>
        <p:nvSpPr>
          <p:cNvPr id="2" name="A_2f562">
            <a:extLst>
              <a:ext uri="{FF2B5EF4-FFF2-40B4-BE49-F238E27FC236}">
                <a16:creationId xmlns:a16="http://schemas.microsoft.com/office/drawing/2014/main" id="{8D58836A-E24E-40F5-A94F-816E9EA36B3B}"/>
              </a:ext>
            </a:extLst>
          </p:cNvPr>
          <p:cNvSpPr/>
          <p:nvPr/>
        </p:nvSpPr>
        <p:spPr>
          <a:xfrm>
            <a:off x="804228" y="2730554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5C799D6-D97F-0EC7-A462-B63984BB206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甘孜州中考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Excuse 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there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university in this town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sir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Yes. Go along the Dong Street and you will find it.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不填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B. the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            D. an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1212a">
            <a:extLst>
              <a:ext uri="{FF2B5EF4-FFF2-40B4-BE49-F238E27FC236}">
                <a16:creationId xmlns:a16="http://schemas.microsoft.com/office/drawing/2014/main" id="{18E4E501-71C8-4B55-B82E-45D42599012A}"/>
              </a:ext>
            </a:extLst>
          </p:cNvPr>
          <p:cNvSpPr/>
          <p:nvPr/>
        </p:nvSpPr>
        <p:spPr>
          <a:xfrm>
            <a:off x="804228" y="209657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47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C20DCA5-D611-558B-A8A9-C5AFFD64CED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482"/>
            <a:ext cx="10833100" cy="38800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淮安中考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usually have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lunch with my classmates at school.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/               B. a	C. an                D. the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上海中考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Chinese have the tradition of respecting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A. the           B.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/	C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. an                D. a</a:t>
            </a:r>
            <a:endParaRPr lang="zh-CN" altLang="en-US" sz="3200" dirty="0"/>
          </a:p>
        </p:txBody>
      </p:sp>
      <p:sp>
        <p:nvSpPr>
          <p:cNvPr id="4" name="A_da6e4">
            <a:extLst>
              <a:ext uri="{FF2B5EF4-FFF2-40B4-BE49-F238E27FC236}">
                <a16:creationId xmlns:a16="http://schemas.microsoft.com/office/drawing/2014/main" id="{EBA4F203-C690-42F8-9DFD-7D42A95187DF}"/>
              </a:ext>
            </a:extLst>
          </p:cNvPr>
          <p:cNvSpPr/>
          <p:nvPr/>
        </p:nvSpPr>
        <p:spPr>
          <a:xfrm>
            <a:off x="804228" y="3677954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2" name="A_f62f9">
            <a:extLst>
              <a:ext uri="{FF2B5EF4-FFF2-40B4-BE49-F238E27FC236}">
                <a16:creationId xmlns:a16="http://schemas.microsoft.com/office/drawing/2014/main" id="{2D4A0C39-A92C-4A0F-BE57-3BDA60661C8B}"/>
              </a:ext>
            </a:extLst>
          </p:cNvPr>
          <p:cNvSpPr/>
          <p:nvPr/>
        </p:nvSpPr>
        <p:spPr>
          <a:xfrm>
            <a:off x="804228" y="1776002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237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E093AF96-6B44-451D-9477-1FDBBD50C6D3}" vid="{2C6F219A-BFEA-4BAF-8E14-6798A2747A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15</TotalTime>
  <Words>628</Words>
  <Application>Microsoft Office PowerPoint</Application>
  <PresentationFormat>宽屏</PresentationFormat>
  <Paragraphs>53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12</cp:revision>
  <dcterms:created xsi:type="dcterms:W3CDTF">2024-07-07T03:18:13Z</dcterms:created>
  <dcterms:modified xsi:type="dcterms:W3CDTF">2024-07-09T04:03:11Z</dcterms:modified>
</cp:coreProperties>
</file>