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883" r:id="rId13"/>
    <p:sldId id="259" r:id="rId14"/>
    <p:sldId id="884" r:id="rId15"/>
    <p:sldId id="885" r:id="rId16"/>
    <p:sldId id="886" r:id="rId17"/>
    <p:sldId id="887" r:id="rId18"/>
    <p:sldId id="888" r:id="rId19"/>
    <p:sldId id="889" r:id="rId20"/>
    <p:sldId id="87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2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WWF is working hard to save them all.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55889DD-E6B5-B1C8-6D49-931BE64536B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Recently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world’s first international mangrove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红树林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conservation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Shenzhen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which is home to 296.18 hectares of mangroves.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got up                B. looked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set up                D. cheered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e41c">
            <a:extLst>
              <a:ext uri="{FF2B5EF4-FFF2-40B4-BE49-F238E27FC236}">
                <a16:creationId xmlns:a16="http://schemas.microsoft.com/office/drawing/2014/main" id="{CEF8F054-865D-4560-8295-43E62ACEFA05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92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69E2D0-ACAC-BC1F-B596-DCDD22FB1803}"/>
              </a:ext>
            </a:extLst>
          </p:cNvPr>
          <p:cNvSpPr txBox="1">
            <a:spLocks noChangeAspect="1"/>
          </p:cNvSpPr>
          <p:nvPr/>
        </p:nvSpPr>
        <p:spPr>
          <a:xfrm>
            <a:off x="152400" y="1172036"/>
            <a:ext cx="118872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为什么竹林变得越来越小？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are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getting smaller and smaller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出生在动物园里的老虎不擅长捕食。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aren’t good at catching animals.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 Green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很聪明但不用功。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Green says Tom is clever but he doesn’t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d75b">
            <a:extLst>
              <a:ext uri="{FF2B5EF4-FFF2-40B4-BE49-F238E27FC236}">
                <a16:creationId xmlns:a16="http://schemas.microsoft.com/office/drawing/2014/main" id="{9B766C8F-D629-4E7A-BAAC-D16540181616}"/>
              </a:ext>
            </a:extLst>
          </p:cNvPr>
          <p:cNvSpPr/>
          <p:nvPr/>
        </p:nvSpPr>
        <p:spPr>
          <a:xfrm>
            <a:off x="7743063" y="5112216"/>
            <a:ext cx="39704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4" name="A_1a380">
            <a:extLst>
              <a:ext uri="{FF2B5EF4-FFF2-40B4-BE49-F238E27FC236}">
                <a16:creationId xmlns:a16="http://schemas.microsoft.com/office/drawing/2014/main" id="{A9BEFE06-DFF9-43C8-AB91-A67607DF168B}"/>
              </a:ext>
            </a:extLst>
          </p:cNvPr>
          <p:cNvSpPr/>
          <p:nvPr/>
        </p:nvSpPr>
        <p:spPr>
          <a:xfrm>
            <a:off x="1344549" y="3804492"/>
            <a:ext cx="51610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zoos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7df6b">
            <a:extLst>
              <a:ext uri="{FF2B5EF4-FFF2-40B4-BE49-F238E27FC236}">
                <a16:creationId xmlns:a16="http://schemas.microsoft.com/office/drawing/2014/main" id="{4B90241E-7766-4FF0-B86D-23C77F5FDDC5}"/>
              </a:ext>
            </a:extLst>
          </p:cNvPr>
          <p:cNvSpPr/>
          <p:nvPr/>
        </p:nvSpPr>
        <p:spPr>
          <a:xfrm>
            <a:off x="1738249" y="2536524"/>
            <a:ext cx="487743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bamboo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forests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8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326255B-2295-DC74-3E8B-4D4B48805E4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他们害怕失去家园。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are afraid of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孩子们担心这些动物。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children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these animals.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8871">
            <a:extLst>
              <a:ext uri="{FF2B5EF4-FFF2-40B4-BE49-F238E27FC236}">
                <a16:creationId xmlns:a16="http://schemas.microsoft.com/office/drawing/2014/main" id="{483547C8-08FC-424A-BB73-66ED4D495481}"/>
              </a:ext>
            </a:extLst>
          </p:cNvPr>
          <p:cNvSpPr/>
          <p:nvPr/>
        </p:nvSpPr>
        <p:spPr>
          <a:xfrm>
            <a:off x="2987612" y="4321271"/>
            <a:ext cx="616966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worried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9a657">
            <a:extLst>
              <a:ext uri="{FF2B5EF4-FFF2-40B4-BE49-F238E27FC236}">
                <a16:creationId xmlns:a16="http://schemas.microsoft.com/office/drawing/2014/main" id="{B738F0B1-482B-4F29-A543-DEFB7630BE97}"/>
              </a:ext>
            </a:extLst>
          </p:cNvPr>
          <p:cNvSpPr/>
          <p:nvPr/>
        </p:nvSpPr>
        <p:spPr>
          <a:xfrm>
            <a:off x="3913124" y="3053303"/>
            <a:ext cx="59389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43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01DC32F-4F09-3036-9E1D-283C23342D57}"/>
              </a:ext>
            </a:extLst>
          </p:cNvPr>
          <p:cNvSpPr txBox="1">
            <a:spLocks noChangeAspect="1"/>
          </p:cNvSpPr>
          <p:nvPr/>
        </p:nvSpPr>
        <p:spPr>
          <a:xfrm>
            <a:off x="395438" y="1722460"/>
            <a:ext cx="11401124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didn’t. I was busy with my homework. What is it about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 about animals in danger.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84fc8">
            <a:extLst>
              <a:ext uri="{FF2B5EF4-FFF2-40B4-BE49-F238E27FC236}">
                <a16:creationId xmlns:a16="http://schemas.microsoft.com/office/drawing/2014/main" id="{9829FA39-434B-4738-AA13-332E63DF0629}"/>
              </a:ext>
            </a:extLst>
          </p:cNvPr>
          <p:cNvSpPr/>
          <p:nvPr/>
        </p:nvSpPr>
        <p:spPr>
          <a:xfrm>
            <a:off x="1464778" y="4988900"/>
            <a:ext cx="16177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  <p:sp>
        <p:nvSpPr>
          <p:cNvPr id="2" name="A_63f2b">
            <a:extLst>
              <a:ext uri="{FF2B5EF4-FFF2-40B4-BE49-F238E27FC236}">
                <a16:creationId xmlns:a16="http://schemas.microsoft.com/office/drawing/2014/main" id="{BE44837D-66B8-48A5-A83A-A4033F984686}"/>
              </a:ext>
            </a:extLst>
          </p:cNvPr>
          <p:cNvSpPr/>
          <p:nvPr/>
        </p:nvSpPr>
        <p:spPr>
          <a:xfrm>
            <a:off x="1487003" y="2452964"/>
            <a:ext cx="1617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49A8765-5C7A-837B-C3DA-BA758885FBF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people kill animals for money.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pour(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倾倒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dirty water into the rivers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there is little clean water for the animals to drink.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we do to protect the animals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can’t destroy the forests and we should plant more and more trees. We should try to make the earth clean.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it can do a lot to protect the animals in the world.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56ea">
            <a:extLst>
              <a:ext uri="{FF2B5EF4-FFF2-40B4-BE49-F238E27FC236}">
                <a16:creationId xmlns:a16="http://schemas.microsoft.com/office/drawing/2014/main" id="{AAF4222A-B4FA-4B2C-B03A-F7395E491F69}"/>
              </a:ext>
            </a:extLst>
          </p:cNvPr>
          <p:cNvSpPr/>
          <p:nvPr/>
        </p:nvSpPr>
        <p:spPr>
          <a:xfrm>
            <a:off x="1748790" y="4942873"/>
            <a:ext cx="17415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67328">
            <a:extLst>
              <a:ext uri="{FF2B5EF4-FFF2-40B4-BE49-F238E27FC236}">
                <a16:creationId xmlns:a16="http://schemas.microsoft.com/office/drawing/2014/main" id="{76C8F89B-22C5-4D81-A7C7-2153648174C4}"/>
              </a:ext>
            </a:extLst>
          </p:cNvPr>
          <p:cNvSpPr/>
          <p:nvPr/>
        </p:nvSpPr>
        <p:spPr>
          <a:xfrm>
            <a:off x="1748790" y="3040921"/>
            <a:ext cx="166592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29b3f">
            <a:extLst>
              <a:ext uri="{FF2B5EF4-FFF2-40B4-BE49-F238E27FC236}">
                <a16:creationId xmlns:a16="http://schemas.microsoft.com/office/drawing/2014/main" id="{3201DD02-D11B-46E8-9A4F-294E7DC4A0A0}"/>
              </a:ext>
            </a:extLst>
          </p:cNvPr>
          <p:cNvSpPr/>
          <p:nvPr/>
        </p:nvSpPr>
        <p:spPr>
          <a:xfrm>
            <a:off x="8191246" y="1138969"/>
            <a:ext cx="16897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11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06586A0-9EBF-09F0-406F-A8C77CE94B66}"/>
              </a:ext>
            </a:extLst>
          </p:cNvPr>
          <p:cNvSpPr txBox="1">
            <a:spLocks noChangeAspect="1"/>
          </p:cNvSpPr>
          <p:nvPr/>
        </p:nvSpPr>
        <p:spPr>
          <a:xfrm>
            <a:off x="666692" y="1172791"/>
            <a:ext cx="10858615" cy="51594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Why are many animals in danger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Let’s join the Love Animal Club first.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Did you watch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last night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 know a lot about the animals in danger.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Also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are more and more factories now.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The animals have smaller and smaller areas to live in.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Maybe we can write a letter to the World Wide Fund for Nature.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4269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F811DD-77C3-3A4E-23FD-2EC13E23744A}"/>
              </a:ext>
            </a:extLst>
          </p:cNvPr>
          <p:cNvSpPr txBox="1">
            <a:spLocks noChangeAspect="1"/>
          </p:cNvSpPr>
          <p:nvPr/>
        </p:nvSpPr>
        <p:spPr>
          <a:xfrm>
            <a:off x="517063" y="1670202"/>
            <a:ext cx="11157874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［人与自然·环境保护］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任务型阅读。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Recently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Dongshun’s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Dongting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鱼舱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5194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A826D24-30E5-9BB6-5936-63C98E27EC5C}"/>
              </a:ext>
            </a:extLst>
          </p:cNvPr>
          <p:cNvSpPr txBox="1">
            <a:spLocks noChangeAspect="1"/>
          </p:cNvSpPr>
          <p:nvPr/>
        </p:nvSpPr>
        <p:spPr>
          <a:xfrm>
            <a:off x="529820" y="594914"/>
            <a:ext cx="10833100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Dongting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Lake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freshwater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淡水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lake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nearly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fishes.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threw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factories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waste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lake.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worse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number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caught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fishermen.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pollution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overfishing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过度捕捞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Yangtze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River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paddlefish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中华白鲟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disappeared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near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Dongting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Lake.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gradually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fishermen.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805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7C0E2C-FA0F-384C-16B0-1DE435577B9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January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government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禁渔令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covering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332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conservation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保护区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Yangtze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River.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Dongshun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ranger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巡湖员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almost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Dongting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Lake.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meaningful.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blowing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gently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happily.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scene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Dongting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8211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247AB1E-9762-8566-7600-D1C8519DB06D}"/>
              </a:ext>
            </a:extLst>
          </p:cNvPr>
          <p:cNvSpPr txBox="1">
            <a:spLocks noChangeAspect="1"/>
          </p:cNvSpPr>
          <p:nvPr/>
        </p:nvSpPr>
        <p:spPr>
          <a:xfrm>
            <a:off x="339725" y="738537"/>
            <a:ext cx="11512550" cy="5795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阅读短文，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回答下列问题。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was the Yangtze River in great danger in the past from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government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January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/>
          </a:p>
        </p:txBody>
      </p:sp>
      <p:sp>
        <p:nvSpPr>
          <p:cNvPr id="5" name="A_3895f">
            <a:extLst>
              <a:ext uri="{FF2B5EF4-FFF2-40B4-BE49-F238E27FC236}">
                <a16:creationId xmlns:a16="http://schemas.microsoft.com/office/drawing/2014/main" id="{3EDDF74B-A23B-496A-90F7-4F8EAAF78FD8}"/>
              </a:ext>
            </a:extLst>
          </p:cNvPr>
          <p:cNvSpPr/>
          <p:nvPr/>
        </p:nvSpPr>
        <p:spPr>
          <a:xfrm>
            <a:off x="329565" y="5906929"/>
            <a:ext cx="4791393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year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fishing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ban.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9505c">
            <a:extLst>
              <a:ext uri="{FF2B5EF4-FFF2-40B4-BE49-F238E27FC236}">
                <a16:creationId xmlns:a16="http://schemas.microsoft.com/office/drawing/2014/main" id="{B09C6A94-21C1-4CC1-82E7-1F641E226010}"/>
              </a:ext>
            </a:extLst>
          </p:cNvPr>
          <p:cNvSpPr/>
          <p:nvPr/>
        </p:nvSpPr>
        <p:spPr>
          <a:xfrm>
            <a:off x="329565" y="4004977"/>
            <a:ext cx="6520560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fishing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near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Dongting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Lake.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92f5b">
            <a:extLst>
              <a:ext uri="{FF2B5EF4-FFF2-40B4-BE49-F238E27FC236}">
                <a16:creationId xmlns:a16="http://schemas.microsoft.com/office/drawing/2014/main" id="{30B22FA4-8940-4B13-9C07-01A899FD5F23}"/>
              </a:ext>
            </a:extLst>
          </p:cNvPr>
          <p:cNvSpPr/>
          <p:nvPr/>
        </p:nvSpPr>
        <p:spPr>
          <a:xfrm>
            <a:off x="329565" y="2737009"/>
            <a:ext cx="747566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pollution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overfishing.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72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2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The WWF is working hard to save them all.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6</a:t>
              </a:r>
              <a:r>
                <a:rPr lang="zh-CN" altLang="de-DE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de-DE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Animals in danger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2C4CC5F-CA33-7580-D829-E4225DCA1E2F}"/>
              </a:ext>
            </a:extLst>
          </p:cNvPr>
          <p:cNvSpPr txBox="1">
            <a:spLocks noChangeAspect="1"/>
          </p:cNvSpPr>
          <p:nvPr/>
        </p:nvSpPr>
        <p:spPr>
          <a:xfrm>
            <a:off x="464975" y="1615930"/>
            <a:ext cx="114056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政府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save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pandas.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喂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birds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研制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software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8460">
            <a:extLst>
              <a:ext uri="{FF2B5EF4-FFF2-40B4-BE49-F238E27FC236}">
                <a16:creationId xmlns:a16="http://schemas.microsoft.com/office/drawing/2014/main" id="{C6E8D9D8-C012-4183-817E-F69A631FF4C6}"/>
              </a:ext>
            </a:extLst>
          </p:cNvPr>
          <p:cNvSpPr/>
          <p:nvPr/>
        </p:nvSpPr>
        <p:spPr>
          <a:xfrm>
            <a:off x="1967703" y="4248386"/>
            <a:ext cx="20225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evelop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0f71e">
            <a:extLst>
              <a:ext uri="{FF2B5EF4-FFF2-40B4-BE49-F238E27FC236}">
                <a16:creationId xmlns:a16="http://schemas.microsoft.com/office/drawing/2014/main" id="{F91BBC75-0E88-420E-B2E4-20A81A7E3F28}"/>
              </a:ext>
            </a:extLst>
          </p:cNvPr>
          <p:cNvSpPr/>
          <p:nvPr/>
        </p:nvSpPr>
        <p:spPr>
          <a:xfrm>
            <a:off x="4279103" y="3614402"/>
            <a:ext cx="16621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eeds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2" name="A_1d07a">
            <a:extLst>
              <a:ext uri="{FF2B5EF4-FFF2-40B4-BE49-F238E27FC236}">
                <a16:creationId xmlns:a16="http://schemas.microsoft.com/office/drawing/2014/main" id="{19E1C964-7EEC-426C-B4FB-EB93935E5620}"/>
              </a:ext>
            </a:extLst>
          </p:cNvPr>
          <p:cNvSpPr/>
          <p:nvPr/>
        </p:nvSpPr>
        <p:spPr>
          <a:xfrm>
            <a:off x="3221828" y="2346434"/>
            <a:ext cx="27893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overnment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90598AA-6CA8-474E-1FE1-D3F8C281174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tried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pandas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繁殖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babies.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西南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couple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fd03">
            <a:extLst>
              <a:ext uri="{FF2B5EF4-FFF2-40B4-BE49-F238E27FC236}">
                <a16:creationId xmlns:a16="http://schemas.microsoft.com/office/drawing/2014/main" id="{69581E44-8250-4F97-ABB6-749CAA98E888}"/>
              </a:ext>
            </a:extLst>
          </p:cNvPr>
          <p:cNvSpPr/>
          <p:nvPr/>
        </p:nvSpPr>
        <p:spPr>
          <a:xfrm>
            <a:off x="3468053" y="3687287"/>
            <a:ext cx="24733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outhwest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2" name="A_de211">
            <a:extLst>
              <a:ext uri="{FF2B5EF4-FFF2-40B4-BE49-F238E27FC236}">
                <a16:creationId xmlns:a16="http://schemas.microsoft.com/office/drawing/2014/main" id="{5014D845-9EC3-494A-A0DE-C6B52E549395}"/>
              </a:ext>
            </a:extLst>
          </p:cNvPr>
          <p:cNvSpPr/>
          <p:nvPr/>
        </p:nvSpPr>
        <p:spPr>
          <a:xfrm>
            <a:off x="7205028" y="2419319"/>
            <a:ext cx="21056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roduce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47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F470336-4406-CA72-CBF5-CF9CC4F642CB}"/>
              </a:ext>
            </a:extLst>
          </p:cNvPr>
          <p:cNvSpPr txBox="1">
            <a:spLocks noChangeAspect="1"/>
          </p:cNvSpPr>
          <p:nvPr/>
        </p:nvSpPr>
        <p:spPr>
          <a:xfrm>
            <a:off x="380192" y="3100911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be healthy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eats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fruit and vegetables every 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 King is looking forward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 with his old friends in the US.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c076">
            <a:extLst>
              <a:ext uri="{FF2B5EF4-FFF2-40B4-BE49-F238E27FC236}">
                <a16:creationId xmlns:a16="http://schemas.microsoft.com/office/drawing/2014/main" id="{80568903-ECB1-4276-BBEE-5CB52F0B9933}"/>
              </a:ext>
            </a:extLst>
          </p:cNvPr>
          <p:cNvSpPr/>
          <p:nvPr/>
        </p:nvSpPr>
        <p:spPr>
          <a:xfrm>
            <a:off x="6425329" y="4465399"/>
            <a:ext cx="334175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 back to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A1F888-5A60-BD88-DAE2-AB03A3BECB2D}"/>
              </a:ext>
            </a:extLst>
          </p:cNvPr>
          <p:cNvSpPr txBox="1">
            <a:spLocks noChangeAspect="1"/>
          </p:cNvSpPr>
          <p:nvPr/>
        </p:nvSpPr>
        <p:spPr>
          <a:xfrm>
            <a:off x="2746808" y="1591739"/>
            <a:ext cx="6698384" cy="13130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 up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order 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nature park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lot of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 back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4ab4">
            <a:extLst>
              <a:ext uri="{FF2B5EF4-FFF2-40B4-BE49-F238E27FC236}">
                <a16:creationId xmlns:a16="http://schemas.microsoft.com/office/drawing/2014/main" id="{795B8676-A67C-412E-881B-1404DB383A74}"/>
              </a:ext>
            </a:extLst>
          </p:cNvPr>
          <p:cNvSpPr/>
          <p:nvPr/>
        </p:nvSpPr>
        <p:spPr>
          <a:xfrm>
            <a:off x="5371419" y="3197431"/>
            <a:ext cx="22130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lot of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D79321-A315-AAFC-9B04-39FE473D07D5}"/>
              </a:ext>
            </a:extLst>
          </p:cNvPr>
          <p:cNvSpPr txBox="1">
            <a:spLocks noChangeAspect="1"/>
          </p:cNvSpPr>
          <p:nvPr/>
        </p:nvSpPr>
        <p:spPr>
          <a:xfrm>
            <a:off x="380192" y="722742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从方框中选择合适的短语，并用其正确形式填空。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0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1DD9D6D-6B16-6CCA-0FC9-9C715EF63C12}"/>
              </a:ext>
            </a:extLst>
          </p:cNvPr>
          <p:cNvSpPr txBox="1">
            <a:spLocks noChangeAspect="1"/>
          </p:cNvSpPr>
          <p:nvPr/>
        </p:nvSpPr>
        <p:spPr>
          <a:xfrm>
            <a:off x="2746808" y="1067840"/>
            <a:ext cx="6698384" cy="13130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 up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order 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nature park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lot of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 back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C19FF1-3B2E-7451-728A-60ACD2AA6281}"/>
              </a:ext>
            </a:extLst>
          </p:cNvPr>
          <p:cNvSpPr txBox="1">
            <a:spLocks noChangeAspect="1"/>
          </p:cNvSpPr>
          <p:nvPr/>
        </p:nvSpPr>
        <p:spPr>
          <a:xfrm>
            <a:off x="612949" y="2380892"/>
            <a:ext cx="11324128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 fresh food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grandma goes to the market early every morning.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1980s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Mike and his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clothes company.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a good place for us to relax at weekends.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61a9a">
            <a:extLst>
              <a:ext uri="{FF2B5EF4-FFF2-40B4-BE49-F238E27FC236}">
                <a16:creationId xmlns:a16="http://schemas.microsoft.com/office/drawing/2014/main" id="{3251628F-CFD1-4D6D-8D47-07B32A66E869}"/>
              </a:ext>
            </a:extLst>
          </p:cNvPr>
          <p:cNvSpPr/>
          <p:nvPr/>
        </p:nvSpPr>
        <p:spPr>
          <a:xfrm>
            <a:off x="3244389" y="5013348"/>
            <a:ext cx="309784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nature park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b77b5">
            <a:extLst>
              <a:ext uri="{FF2B5EF4-FFF2-40B4-BE49-F238E27FC236}">
                <a16:creationId xmlns:a16="http://schemas.microsoft.com/office/drawing/2014/main" id="{A4DCDB56-7C9C-4958-9BD5-23CE5EF75A77}"/>
              </a:ext>
            </a:extLst>
          </p:cNvPr>
          <p:cNvSpPr/>
          <p:nvPr/>
        </p:nvSpPr>
        <p:spPr>
          <a:xfrm>
            <a:off x="7439136" y="3745380"/>
            <a:ext cx="20447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 up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3b93d">
            <a:extLst>
              <a:ext uri="{FF2B5EF4-FFF2-40B4-BE49-F238E27FC236}">
                <a16:creationId xmlns:a16="http://schemas.microsoft.com/office/drawing/2014/main" id="{81314FEF-F0F3-4E87-AC48-14EF7C5026D8}"/>
              </a:ext>
            </a:extLst>
          </p:cNvPr>
          <p:cNvSpPr/>
          <p:nvPr/>
        </p:nvSpPr>
        <p:spPr>
          <a:xfrm>
            <a:off x="1315577" y="2477412"/>
            <a:ext cx="290734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order to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42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A10DBDE-9773-83CB-8C72-14647B1FF31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88148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吉林中考改编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 Wei likes science and his dream is to be a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Tu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scientist            B. singer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driver               D. teacher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3511">
            <a:extLst>
              <a:ext uri="{FF2B5EF4-FFF2-40B4-BE49-F238E27FC236}">
                <a16:creationId xmlns:a16="http://schemas.microsoft.com/office/drawing/2014/main" id="{ECBF3567-9CDB-4B17-8ACA-8656A3D54F27}"/>
              </a:ext>
            </a:extLst>
          </p:cNvPr>
          <p:cNvSpPr/>
          <p:nvPr/>
        </p:nvSpPr>
        <p:spPr>
          <a:xfrm>
            <a:off x="804228" y="221865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01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B168E78-97A4-8047-6138-BAF68C3FC5B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482"/>
            <a:ext cx="10833100" cy="3880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十堰中考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air in our city becomes fresher and fresher.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so. To cut down air pollution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factories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 energy cars.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produce           B. throw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cancel               D. divide</a:t>
            </a:r>
            <a:endParaRPr lang="zh-CN" altLang="en-US" sz="3200" dirty="0"/>
          </a:p>
        </p:txBody>
      </p:sp>
      <p:sp>
        <p:nvSpPr>
          <p:cNvPr id="2" name="A_6b548">
            <a:extLst>
              <a:ext uri="{FF2B5EF4-FFF2-40B4-BE49-F238E27FC236}">
                <a16:creationId xmlns:a16="http://schemas.microsoft.com/office/drawing/2014/main" id="{BD5A978A-7C0D-49E6-985F-FF3112D199E5}"/>
              </a:ext>
            </a:extLst>
          </p:cNvPr>
          <p:cNvSpPr/>
          <p:nvPr/>
        </p:nvSpPr>
        <p:spPr>
          <a:xfrm>
            <a:off x="804228" y="177600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15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435F56A-E5C5-D319-E968-4164B33EB70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517721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all over the world love pandas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 panda has become a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China.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festival      B. poem	C. guest            D. symbol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宿迁中考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lot of new magazines in our school reading room.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Shall we go there this afternoon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                B. was		C. are                D. were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8496">
            <a:extLst>
              <a:ext uri="{FF2B5EF4-FFF2-40B4-BE49-F238E27FC236}">
                <a16:creationId xmlns:a16="http://schemas.microsoft.com/office/drawing/2014/main" id="{70293251-4374-4508-B38E-C1C6D5C65F8C}"/>
              </a:ext>
            </a:extLst>
          </p:cNvPr>
          <p:cNvSpPr/>
          <p:nvPr/>
        </p:nvSpPr>
        <p:spPr>
          <a:xfrm>
            <a:off x="804228" y="351619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1565d">
            <a:extLst>
              <a:ext uri="{FF2B5EF4-FFF2-40B4-BE49-F238E27FC236}">
                <a16:creationId xmlns:a16="http://schemas.microsoft.com/office/drawing/2014/main" id="{10344918-EC81-42E9-B4EF-1B30FCCA221A}"/>
              </a:ext>
            </a:extLst>
          </p:cNvPr>
          <p:cNvSpPr/>
          <p:nvPr/>
        </p:nvSpPr>
        <p:spPr>
          <a:xfrm>
            <a:off x="804228" y="161424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57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21</TotalTime>
  <Words>1231</Words>
  <Application>Microsoft Office PowerPoint</Application>
  <PresentationFormat>宽屏</PresentationFormat>
  <Paragraphs>108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14</cp:revision>
  <dcterms:created xsi:type="dcterms:W3CDTF">2024-07-07T03:18:13Z</dcterms:created>
  <dcterms:modified xsi:type="dcterms:W3CDTF">2024-07-08T16:22:34Z</dcterms:modified>
</cp:coreProperties>
</file>