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885" r:id="rId15"/>
    <p:sldId id="259" r:id="rId16"/>
    <p:sldId id="886" r:id="rId17"/>
    <p:sldId id="887" r:id="rId18"/>
    <p:sldId id="888" r:id="rId19"/>
    <p:sldId id="889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Alice was sitting with her sister by the river.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C91A3F-4E4C-CBDE-0B3D-DFAD0B1E74CC}"/>
              </a:ext>
            </a:extLst>
          </p:cNvPr>
          <p:cNvSpPr txBox="1">
            <a:spLocks noChangeAspect="1"/>
          </p:cNvSpPr>
          <p:nvPr/>
        </p:nvSpPr>
        <p:spPr>
          <a:xfrm>
            <a:off x="563072" y="630826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Brown sent an email to his daughter to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 her the bad news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email to his daughter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 was buying some sausages at 8 o’clock yesterday morning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she wanted to cook them for her 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Lisa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sausages at 8 o’clock yesterday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507bf">
            <a:extLst>
              <a:ext uri="{FF2B5EF4-FFF2-40B4-BE49-F238E27FC236}">
                <a16:creationId xmlns:a16="http://schemas.microsoft.com/office/drawing/2014/main" id="{763A941C-E154-4CBD-A551-2BED7969AA6D}"/>
              </a:ext>
            </a:extLst>
          </p:cNvPr>
          <p:cNvSpPr/>
          <p:nvPr/>
        </p:nvSpPr>
        <p:spPr>
          <a:xfrm>
            <a:off x="4394980" y="5165234"/>
            <a:ext cx="2621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8d6ac">
            <a:extLst>
              <a:ext uri="{FF2B5EF4-FFF2-40B4-BE49-F238E27FC236}">
                <a16:creationId xmlns:a16="http://schemas.microsoft.com/office/drawing/2014/main" id="{C7DC255F-F13F-4A87-8371-422C1EEC3089}"/>
              </a:ext>
            </a:extLst>
          </p:cNvPr>
          <p:cNvSpPr/>
          <p:nvPr/>
        </p:nvSpPr>
        <p:spPr>
          <a:xfrm>
            <a:off x="506874" y="5165234"/>
            <a:ext cx="3824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3be4f">
            <a:extLst>
              <a:ext uri="{FF2B5EF4-FFF2-40B4-BE49-F238E27FC236}">
                <a16:creationId xmlns:a16="http://schemas.microsoft.com/office/drawing/2014/main" id="{A78AC28B-D081-4EC9-A71E-0FA8F964A613}"/>
              </a:ext>
            </a:extLst>
          </p:cNvPr>
          <p:cNvSpPr/>
          <p:nvPr/>
        </p:nvSpPr>
        <p:spPr>
          <a:xfrm>
            <a:off x="5705493" y="1995314"/>
            <a:ext cx="22162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2945">
            <a:extLst>
              <a:ext uri="{FF2B5EF4-FFF2-40B4-BE49-F238E27FC236}">
                <a16:creationId xmlns:a16="http://schemas.microsoft.com/office/drawing/2014/main" id="{356731F9-EDAC-400B-B558-735D2E4FD1C8}"/>
              </a:ext>
            </a:extLst>
          </p:cNvPr>
          <p:cNvSpPr/>
          <p:nvPr/>
        </p:nvSpPr>
        <p:spPr>
          <a:xfrm>
            <a:off x="552912" y="1995314"/>
            <a:ext cx="3732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58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C27845-28BE-3F8D-F6BB-81878B966B1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you get to the station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0104">
            <a:extLst>
              <a:ext uri="{FF2B5EF4-FFF2-40B4-BE49-F238E27FC236}">
                <a16:creationId xmlns:a16="http://schemas.microsoft.com/office/drawing/2014/main" id="{0CE2369F-91FB-4074-9801-A8EB8A0F99FA}"/>
              </a:ext>
            </a:extLst>
          </p:cNvPr>
          <p:cNvSpPr/>
          <p:nvPr/>
        </p:nvSpPr>
        <p:spPr>
          <a:xfrm>
            <a:off x="3207703" y="3693478"/>
            <a:ext cx="37338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0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59EDFB-72CE-0FEB-E8DF-24C43AE8A1E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［人与自我·做人与做事］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god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is on your head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Lizard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蜥蜴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Rabbit loudly.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looks like they could touch the sky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Rabbit knew Lizard was talking about her ears. She has long ears.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 my ears.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Rabbit said quietly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looking down.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mine aren’t so long. See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Lizard turned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showing off her small ears.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AB79E7-6973-98B5-D76D-1D21FD11A333}"/>
              </a:ext>
            </a:extLst>
          </p:cNvPr>
          <p:cNvSpPr txBox="1">
            <a:spLocks noChangeAspect="1"/>
          </p:cNvSpPr>
          <p:nvPr/>
        </p:nvSpPr>
        <p:spPr>
          <a:xfrm>
            <a:off x="259368" y="531860"/>
            <a:ext cx="11673263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 wanted to leave and hurry back home. She didn’t want to talk any more. Lizard watched as Rabbit started to walk away sadly.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 stopped walking. Her long ears turned towards a strange noise. Rabbit told Lizard to run and she started to run quickly.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Lizard looked around. She couldn’t hear anything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knew Rabbit was right. Lizard ran fast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trying to keep up with her new friend. Finally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both stopped in the Rabbit’s house.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007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628AD6-D548-5803-9D98-846ADF42CACC}"/>
              </a:ext>
            </a:extLst>
          </p:cNvPr>
          <p:cNvSpPr txBox="1">
            <a:spLocks noChangeAspect="1"/>
          </p:cNvSpPr>
          <p:nvPr/>
        </p:nvSpPr>
        <p:spPr>
          <a:xfrm>
            <a:off x="558627" y="585153"/>
            <a:ext cx="11074746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happened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was it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Lizard asked.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a snake. I could hear it moving in the grass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Rabbit.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hear anything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Lizard said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saved me. I couldn’t hear it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you could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Lizard looked at Rabbit and her ears.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sorry I made fun of your ears. They are great ears.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 smiled with her ears stretching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伸向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towards the sky.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was happy to have such beautiful and helpful ears on top of her head.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583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9CB696-A36D-AF83-FD6E-F066EE4FD43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Rabbit felt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first when the Lizard was talking about her 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excited               B. afraid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sad                     D. serious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9023">
            <a:extLst>
              <a:ext uri="{FF2B5EF4-FFF2-40B4-BE49-F238E27FC236}">
                <a16:creationId xmlns:a16="http://schemas.microsoft.com/office/drawing/2014/main" id="{D2571243-678A-409F-9A46-8FD9C3E48189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C51522-3A6C-A082-1798-A48F7132DAA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 ran quickly home because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 didn’t want to play with Lizard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she wanted to get home early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Lizard didn’t like her ears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was dangerous to stay there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2a26">
            <a:extLst>
              <a:ext uri="{FF2B5EF4-FFF2-40B4-BE49-F238E27FC236}">
                <a16:creationId xmlns:a16="http://schemas.microsoft.com/office/drawing/2014/main" id="{C56B6957-E942-4DE5-83C4-EFF78E89AB76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70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6BD002-F622-0522-0C31-8ECE989492E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sentence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 smiled with her ears stretching towards the sky.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 heard something 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She was showing she liked her long ears.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Her ears were trying to touch the sky.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She was laughing at Lizard.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353f">
            <a:extLst>
              <a:ext uri="{FF2B5EF4-FFF2-40B4-BE49-F238E27FC236}">
                <a16:creationId xmlns:a16="http://schemas.microsoft.com/office/drawing/2014/main" id="{16A8D8FE-C1A0-49D1-B8D4-9988AE919301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5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97BDA1-EA56-9D8F-852D-C69D309A591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we are different from our friends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of the following is NOT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 should fight with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shouldn’t laugh at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can learn from each other.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can share the differences with one another.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1840">
            <a:extLst>
              <a:ext uri="{FF2B5EF4-FFF2-40B4-BE49-F238E27FC236}">
                <a16:creationId xmlns:a16="http://schemas.microsoft.com/office/drawing/2014/main" id="{7C0DF812-E2CC-43D7-B344-4A6A8098CA6E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40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01B5BE-F693-51C2-D52F-CE57D5CF905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writer want to tell us from this story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Animals are helpful to 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People always love 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Lizard and Rabbit are always friendly to each other.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We should respect each other although we are different.</a:t>
            </a:r>
            <a:endParaRPr lang="zh-CN" altLang="en-US" sz="3200" dirty="0"/>
          </a:p>
        </p:txBody>
      </p:sp>
      <p:sp>
        <p:nvSpPr>
          <p:cNvPr id="2" name="A_bfd66">
            <a:extLst>
              <a:ext uri="{FF2B5EF4-FFF2-40B4-BE49-F238E27FC236}">
                <a16:creationId xmlns:a16="http://schemas.microsoft.com/office/drawing/2014/main" id="{AD185173-6E45-49DE-86D4-C757829E2630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5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Alice was sitting with her sister by the river.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 famous story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37BF62-35DC-0B37-AD54-4AF562EB5863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512165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跌落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slowly.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跟随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兔子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洞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07f2">
            <a:extLst>
              <a:ext uri="{FF2B5EF4-FFF2-40B4-BE49-F238E27FC236}">
                <a16:creationId xmlns:a16="http://schemas.microsoft.com/office/drawing/2014/main" id="{E8E22AE3-A0A2-4227-BD03-31D4E8B56E69}"/>
              </a:ext>
            </a:extLst>
          </p:cNvPr>
          <p:cNvSpPr/>
          <p:nvPr/>
        </p:nvSpPr>
        <p:spPr>
          <a:xfrm>
            <a:off x="3511896" y="4778605"/>
            <a:ext cx="1571688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oles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acf12">
            <a:extLst>
              <a:ext uri="{FF2B5EF4-FFF2-40B4-BE49-F238E27FC236}">
                <a16:creationId xmlns:a16="http://schemas.microsoft.com/office/drawing/2014/main" id="{E49D2E8F-B1B8-4C53-9553-EA0655D1F327}"/>
              </a:ext>
            </a:extLst>
          </p:cNvPr>
          <p:cNvSpPr/>
          <p:nvPr/>
        </p:nvSpPr>
        <p:spPr>
          <a:xfrm>
            <a:off x="1053303" y="4144621"/>
            <a:ext cx="1976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abbits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39963">
            <a:extLst>
              <a:ext uri="{FF2B5EF4-FFF2-40B4-BE49-F238E27FC236}">
                <a16:creationId xmlns:a16="http://schemas.microsoft.com/office/drawing/2014/main" id="{012C0717-DBC6-43DA-9B12-747E847C44EC}"/>
              </a:ext>
            </a:extLst>
          </p:cNvPr>
          <p:cNvSpPr/>
          <p:nvPr/>
        </p:nvSpPr>
        <p:spPr>
          <a:xfrm>
            <a:off x="4991890" y="3510637"/>
            <a:ext cx="1969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round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06ce">
            <a:extLst>
              <a:ext uri="{FF2B5EF4-FFF2-40B4-BE49-F238E27FC236}">
                <a16:creationId xmlns:a16="http://schemas.microsoft.com/office/drawing/2014/main" id="{5CFBB104-AD99-40DD-AF59-AD39B286E640}"/>
              </a:ext>
            </a:extLst>
          </p:cNvPr>
          <p:cNvSpPr/>
          <p:nvPr/>
        </p:nvSpPr>
        <p:spPr>
          <a:xfrm>
            <a:off x="5523512" y="2876653"/>
            <a:ext cx="1841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ollow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cb52d">
            <a:extLst>
              <a:ext uri="{FF2B5EF4-FFF2-40B4-BE49-F238E27FC236}">
                <a16:creationId xmlns:a16="http://schemas.microsoft.com/office/drawing/2014/main" id="{2B3CAF63-84D0-49A5-B5B0-773AD5FAED17}"/>
              </a:ext>
            </a:extLst>
          </p:cNvPr>
          <p:cNvSpPr/>
          <p:nvPr/>
        </p:nvSpPr>
        <p:spPr>
          <a:xfrm>
            <a:off x="2000850" y="2242669"/>
            <a:ext cx="1322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ell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6FD2D33-34CA-3454-2D28-AC78C8046D16}"/>
              </a:ext>
            </a:extLst>
          </p:cNvPr>
          <p:cNvSpPr txBox="1">
            <a:spLocks noChangeAspect="1"/>
          </p:cNvSpPr>
          <p:nvPr/>
        </p:nvSpPr>
        <p:spPr>
          <a:xfrm>
            <a:off x="413443" y="2725297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dangerous to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It’s easy to fall into the water.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having a(n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welcome Mary.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Hurry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sure I will win 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match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bird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stood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began to sing.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fd610">
            <a:extLst>
              <a:ext uri="{FF2B5EF4-FFF2-40B4-BE49-F238E27FC236}">
                <a16:creationId xmlns:a16="http://schemas.microsoft.com/office/drawing/2014/main" id="{1E677091-27A6-4BCE-990E-D15715BAE576}"/>
              </a:ext>
            </a:extLst>
          </p:cNvPr>
          <p:cNvSpPr/>
          <p:nvPr/>
        </p:nvSpPr>
        <p:spPr>
          <a:xfrm>
            <a:off x="3768783" y="5991737"/>
            <a:ext cx="243268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a tree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f3bb2">
            <a:extLst>
              <a:ext uri="{FF2B5EF4-FFF2-40B4-BE49-F238E27FC236}">
                <a16:creationId xmlns:a16="http://schemas.microsoft.com/office/drawing/2014/main" id="{37D9CE59-ADEB-41C6-A5F2-6CCD6946BFA4}"/>
              </a:ext>
            </a:extLst>
          </p:cNvPr>
          <p:cNvSpPr/>
          <p:nvPr/>
        </p:nvSpPr>
        <p:spPr>
          <a:xfrm>
            <a:off x="6244267" y="5357753"/>
            <a:ext cx="22590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bd11">
            <a:extLst>
              <a:ext uri="{FF2B5EF4-FFF2-40B4-BE49-F238E27FC236}">
                <a16:creationId xmlns:a16="http://schemas.microsoft.com/office/drawing/2014/main" id="{A518D593-0F8C-415B-9369-862C90A39274}"/>
              </a:ext>
            </a:extLst>
          </p:cNvPr>
          <p:cNvSpPr/>
          <p:nvPr/>
        </p:nvSpPr>
        <p:spPr>
          <a:xfrm>
            <a:off x="4856792" y="4723769"/>
            <a:ext cx="2055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late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b0736">
            <a:extLst>
              <a:ext uri="{FF2B5EF4-FFF2-40B4-BE49-F238E27FC236}">
                <a16:creationId xmlns:a16="http://schemas.microsoft.com/office/drawing/2014/main" id="{D92EE605-AB17-4FCE-B41F-62B4C7CF4010}"/>
              </a:ext>
            </a:extLst>
          </p:cNvPr>
          <p:cNvSpPr/>
          <p:nvPr/>
        </p:nvSpPr>
        <p:spPr>
          <a:xfrm>
            <a:off x="4832980" y="4089785"/>
            <a:ext cx="2586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 party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80C4AD-6EF4-B456-4BB9-8975201D987A}"/>
              </a:ext>
            </a:extLst>
          </p:cNvPr>
          <p:cNvSpPr txBox="1">
            <a:spLocks noChangeAspect="1"/>
          </p:cNvSpPr>
          <p:nvPr/>
        </p:nvSpPr>
        <p:spPr>
          <a:xfrm>
            <a:off x="2341996" y="1412245"/>
            <a:ext cx="6436245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 party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the river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a tree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late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6d63">
            <a:extLst>
              <a:ext uri="{FF2B5EF4-FFF2-40B4-BE49-F238E27FC236}">
                <a16:creationId xmlns:a16="http://schemas.microsoft.com/office/drawing/2014/main" id="{954A6C3F-2560-4E19-9CFE-0C441170145D}"/>
              </a:ext>
            </a:extLst>
          </p:cNvPr>
          <p:cNvSpPr/>
          <p:nvPr/>
        </p:nvSpPr>
        <p:spPr>
          <a:xfrm>
            <a:off x="4976617" y="2821817"/>
            <a:ext cx="2948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the river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D8EFFB-28EF-F2D4-1C94-48EE1EF83A80}"/>
              </a:ext>
            </a:extLst>
          </p:cNvPr>
          <p:cNvSpPr txBox="1">
            <a:spLocks noChangeAspect="1"/>
          </p:cNvSpPr>
          <p:nvPr/>
        </p:nvSpPr>
        <p:spPr>
          <a:xfrm>
            <a:off x="413443" y="739368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84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F33F69-75DA-5024-3739-001C707CB6D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沈阳中考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autumn comes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leaves start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trees.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fall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appear    	 D. come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thirsty. I’d like a glass of orange juice. What about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prefer a cup of tea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 in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            B. for		C. with               D. without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4633">
            <a:extLst>
              <a:ext uri="{FF2B5EF4-FFF2-40B4-BE49-F238E27FC236}">
                <a16:creationId xmlns:a16="http://schemas.microsoft.com/office/drawing/2014/main" id="{7F2B725A-E1E6-4830-B49F-EECA95296C1A}"/>
              </a:ext>
            </a:extLst>
          </p:cNvPr>
          <p:cNvSpPr/>
          <p:nvPr/>
        </p:nvSpPr>
        <p:spPr>
          <a:xfrm>
            <a:off x="804228" y="34817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bc7ca">
            <a:extLst>
              <a:ext uri="{FF2B5EF4-FFF2-40B4-BE49-F238E27FC236}">
                <a16:creationId xmlns:a16="http://schemas.microsoft.com/office/drawing/2014/main" id="{2E1A9D45-5AA7-40D3-B1E8-E033EDFDA3C1}"/>
              </a:ext>
            </a:extLst>
          </p:cNvPr>
          <p:cNvSpPr/>
          <p:nvPr/>
        </p:nvSpPr>
        <p:spPr>
          <a:xfrm>
            <a:off x="804228" y="157979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75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FCF6FA-4403-76A3-252D-50D735F82C5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 tall apple tree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three birds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lots of apples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tree.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              B.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               D.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9446">
            <a:extLst>
              <a:ext uri="{FF2B5EF4-FFF2-40B4-BE49-F238E27FC236}">
                <a16:creationId xmlns:a16="http://schemas.microsoft.com/office/drawing/2014/main" id="{04BAF683-E4CC-4F41-BA9D-5C784E2155C8}"/>
              </a:ext>
            </a:extLst>
          </p:cNvPr>
          <p:cNvSpPr/>
          <p:nvPr/>
        </p:nvSpPr>
        <p:spPr>
          <a:xfrm>
            <a:off x="804228" y="241931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08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DFC54D-D60B-A8AA-0D6B-40A6E78E518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凉山州中考改编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saw your light still on at 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last night.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exciting book at that time. I lost myself in the story.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read               	     B. am reading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reading               D. reads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ffe9">
            <a:extLst>
              <a:ext uri="{FF2B5EF4-FFF2-40B4-BE49-F238E27FC236}">
                <a16:creationId xmlns:a16="http://schemas.microsoft.com/office/drawing/2014/main" id="{CB61E497-ED55-4975-B05B-6BA2B8650BF2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03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C0CD6E-1B21-DCB1-9BA7-BFB8B0A6E3C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We’ll plant trees tomorrow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don’t know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will come and join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call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              B. which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              D.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3054">
            <a:extLst>
              <a:ext uri="{FF2B5EF4-FFF2-40B4-BE49-F238E27FC236}">
                <a16:creationId xmlns:a16="http://schemas.microsoft.com/office/drawing/2014/main" id="{B6EFB514-51C7-40FB-9799-D885CEFB77C8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4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8CD8AD-EE59-5BAF-8DE7-367D0E12626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and Julie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dancing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this time last night.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and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Julie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this time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is going to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park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b2e4">
            <a:extLst>
              <a:ext uri="{FF2B5EF4-FFF2-40B4-BE49-F238E27FC236}">
                <a16:creationId xmlns:a16="http://schemas.microsoft.com/office/drawing/2014/main" id="{CEB12A7F-B58C-498A-84A0-CA23AB9BB870}"/>
              </a:ext>
            </a:extLst>
          </p:cNvPr>
          <p:cNvSpPr/>
          <p:nvPr/>
        </p:nvSpPr>
        <p:spPr>
          <a:xfrm>
            <a:off x="4689412" y="5262960"/>
            <a:ext cx="22717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3cf8b">
            <a:extLst>
              <a:ext uri="{FF2B5EF4-FFF2-40B4-BE49-F238E27FC236}">
                <a16:creationId xmlns:a16="http://schemas.microsoft.com/office/drawing/2014/main" id="{D059D108-D093-4227-902D-2474C12FA64C}"/>
              </a:ext>
            </a:extLst>
          </p:cNvPr>
          <p:cNvSpPr/>
          <p:nvPr/>
        </p:nvSpPr>
        <p:spPr>
          <a:xfrm>
            <a:off x="669290" y="5262960"/>
            <a:ext cx="377253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9043">
            <a:extLst>
              <a:ext uri="{FF2B5EF4-FFF2-40B4-BE49-F238E27FC236}">
                <a16:creationId xmlns:a16="http://schemas.microsoft.com/office/drawing/2014/main" id="{F636F9C4-B34F-40A9-B7C6-648108B7842A}"/>
              </a:ext>
            </a:extLst>
          </p:cNvPr>
          <p:cNvSpPr/>
          <p:nvPr/>
        </p:nvSpPr>
        <p:spPr>
          <a:xfrm>
            <a:off x="7059549" y="3361008"/>
            <a:ext cx="2395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0fb6">
            <a:extLst>
              <a:ext uri="{FF2B5EF4-FFF2-40B4-BE49-F238E27FC236}">
                <a16:creationId xmlns:a16="http://schemas.microsoft.com/office/drawing/2014/main" id="{446EE63F-6E4E-43E0-B848-1E2DB69D00CD}"/>
              </a:ext>
            </a:extLst>
          </p:cNvPr>
          <p:cNvSpPr/>
          <p:nvPr/>
        </p:nvSpPr>
        <p:spPr>
          <a:xfrm>
            <a:off x="669290" y="3361008"/>
            <a:ext cx="41328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14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17</TotalTime>
  <Words>1276</Words>
  <Application>Microsoft Office PowerPoint</Application>
  <PresentationFormat>宽屏</PresentationFormat>
  <Paragraphs>113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2024-07-07T03:18:13Z</dcterms:created>
  <dcterms:modified xsi:type="dcterms:W3CDTF">2024-07-08T16:33:00Z</dcterms:modified>
</cp:coreProperties>
</file>