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259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模块语法聚焦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A61B8A6-F5E1-CA1D-4890-5A419DC89F8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19657"/>
            <a:ext cx="108331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sign mean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tells us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taking               B. not take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not to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take              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don’t take</a:t>
            </a:r>
            <a:endParaRPr lang="zh-CN" altLang="en-US" sz="3200" dirty="0"/>
          </a:p>
        </p:txBody>
      </p:sp>
      <p:sp>
        <p:nvSpPr>
          <p:cNvPr id="2" name="A_56d64">
            <a:extLst>
              <a:ext uri="{FF2B5EF4-FFF2-40B4-BE49-F238E27FC236}">
                <a16:creationId xmlns:a16="http://schemas.microsoft.com/office/drawing/2014/main" id="{BFB1F19E-E2E8-4A5C-B41F-99167C46382F}"/>
              </a:ext>
            </a:extLst>
          </p:cNvPr>
          <p:cNvSpPr/>
          <p:nvPr/>
        </p:nvSpPr>
        <p:spPr>
          <a:xfrm>
            <a:off x="804228" y="241617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43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模块语法聚焦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Lao She Teahouse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4809E28-29BF-5938-18DF-092E9C89446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一、动词不定式的用法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动词不定式是由“不定式符号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动词原形”构成的一种非谓语动词结构。它没有人称和数的变化，在句子中不能单独作谓语。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结构：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肯定形式：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动词原形；否定形式：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to+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动词不定式作宾语：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可以接带“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动词原形”作宾语的动词主要有：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expect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decide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learn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wish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hope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would like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4" y="733125"/>
            <a:ext cx="2624031" cy="49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6F2D4D-2AE2-49D3-FCAA-95569A21234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二、双宾结构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在英语中，有些动词后可以接两个宾语，即指人的间接宾语和指物的直接宾语，这两个宾语称为双宾语。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结构：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“及物动词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间接宾语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直接宾语”或“及物动词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直接宾语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+to/for+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间接宾语”。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接双宾语的动词：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可以接双宾语的动词很多，常见的有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leave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你能把盐递给我吗？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017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7F27459-08C1-BB86-4E3F-0477142C540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sorry I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forgot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(close) the window.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(call) her friend at six o’clock.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girl often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(watch) the magic show.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(work) in Shanghai in the future.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d682">
            <a:extLst>
              <a:ext uri="{FF2B5EF4-FFF2-40B4-BE49-F238E27FC236}">
                <a16:creationId xmlns:a16="http://schemas.microsoft.com/office/drawing/2014/main" id="{3BEF2FD2-CA91-48D4-A0D7-316D9D54C037}"/>
              </a:ext>
            </a:extLst>
          </p:cNvPr>
          <p:cNvSpPr/>
          <p:nvPr/>
        </p:nvSpPr>
        <p:spPr>
          <a:xfrm>
            <a:off x="2893378" y="4635167"/>
            <a:ext cx="266706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work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23003">
            <a:extLst>
              <a:ext uri="{FF2B5EF4-FFF2-40B4-BE49-F238E27FC236}">
                <a16:creationId xmlns:a16="http://schemas.microsoft.com/office/drawing/2014/main" id="{43A6C165-2EFE-4F62-A6C3-B3237A1787C3}"/>
              </a:ext>
            </a:extLst>
          </p:cNvPr>
          <p:cNvSpPr/>
          <p:nvPr/>
        </p:nvSpPr>
        <p:spPr>
          <a:xfrm>
            <a:off x="4293553" y="4001183"/>
            <a:ext cx="28020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watch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a6adf">
            <a:extLst>
              <a:ext uri="{FF2B5EF4-FFF2-40B4-BE49-F238E27FC236}">
                <a16:creationId xmlns:a16="http://schemas.microsoft.com/office/drawing/2014/main" id="{A5A5F5E1-59B9-4BA5-AB75-F6479B46735B}"/>
              </a:ext>
            </a:extLst>
          </p:cNvPr>
          <p:cNvSpPr/>
          <p:nvPr/>
        </p:nvSpPr>
        <p:spPr>
          <a:xfrm>
            <a:off x="3164840" y="3367199"/>
            <a:ext cx="23733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call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3" name="image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531987" cy="474573"/>
          </a:xfrm>
          <a:prstGeom prst="rect">
            <a:avLst/>
          </a:prstGeom>
        </p:spPr>
      </p:pic>
      <p:sp>
        <p:nvSpPr>
          <p:cNvPr id="2" name="A_c9572">
            <a:extLst>
              <a:ext uri="{FF2B5EF4-FFF2-40B4-BE49-F238E27FC236}">
                <a16:creationId xmlns:a16="http://schemas.microsoft.com/office/drawing/2014/main" id="{4544BCBF-2229-4115-8B1D-3F6664127F76}"/>
              </a:ext>
            </a:extLst>
          </p:cNvPr>
          <p:cNvSpPr/>
          <p:nvPr/>
        </p:nvSpPr>
        <p:spPr>
          <a:xfrm>
            <a:off x="4158615" y="2733215"/>
            <a:ext cx="26003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close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363CD85-2A3E-F17C-BA16-EE60EABBBD7F}"/>
              </a:ext>
            </a:extLst>
          </p:cNvPr>
          <p:cNvSpPr txBox="1">
            <a:spLocks noChangeAspect="1"/>
          </p:cNvSpPr>
          <p:nvPr/>
        </p:nvSpPr>
        <p:spPr>
          <a:xfrm>
            <a:off x="546446" y="8492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Hanfu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Day in our school aims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 a taste of traditional Chinese culture.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offer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offering	C. to offer          D. offered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about the painting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painting is really valuable to him. He will never agree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sell           B. to sell	C. selling      	D. sold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63f1">
            <a:extLst>
              <a:ext uri="{FF2B5EF4-FFF2-40B4-BE49-F238E27FC236}">
                <a16:creationId xmlns:a16="http://schemas.microsoft.com/office/drawing/2014/main" id="{7C709DA0-2844-455C-A280-C2B825957D3D}"/>
              </a:ext>
            </a:extLst>
          </p:cNvPr>
          <p:cNvSpPr/>
          <p:nvPr/>
        </p:nvSpPr>
        <p:spPr>
          <a:xfrm>
            <a:off x="671224" y="34817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037e3">
            <a:extLst>
              <a:ext uri="{FF2B5EF4-FFF2-40B4-BE49-F238E27FC236}">
                <a16:creationId xmlns:a16="http://schemas.microsoft.com/office/drawing/2014/main" id="{8C13BB5F-8228-4F36-A12B-49655F13B689}"/>
              </a:ext>
            </a:extLst>
          </p:cNvPr>
          <p:cNvSpPr/>
          <p:nvPr/>
        </p:nvSpPr>
        <p:spPr>
          <a:xfrm>
            <a:off x="671224" y="15797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7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76F06E3-569F-A68E-6169-2696D0927D2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492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children expect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ability to help others like superheroes.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            B. had	C. to have               D. having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Miss Green. I left my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book at home.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doesn’t matter. Please remember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here tomorrow.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taking         B. to take	C. bringing            D. to bring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41ba">
            <a:extLst>
              <a:ext uri="{FF2B5EF4-FFF2-40B4-BE49-F238E27FC236}">
                <a16:creationId xmlns:a16="http://schemas.microsoft.com/office/drawing/2014/main" id="{05F7A65F-1D43-4061-92A6-D86386D27BF9}"/>
              </a:ext>
            </a:extLst>
          </p:cNvPr>
          <p:cNvSpPr/>
          <p:nvPr/>
        </p:nvSpPr>
        <p:spPr>
          <a:xfrm>
            <a:off x="804228" y="284775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1874c">
            <a:extLst>
              <a:ext uri="{FF2B5EF4-FFF2-40B4-BE49-F238E27FC236}">
                <a16:creationId xmlns:a16="http://schemas.microsoft.com/office/drawing/2014/main" id="{90563218-A818-4835-A542-BAC5D2E636CB}"/>
              </a:ext>
            </a:extLst>
          </p:cNvPr>
          <p:cNvSpPr/>
          <p:nvPr/>
        </p:nvSpPr>
        <p:spPr>
          <a:xfrm>
            <a:off x="804228" y="9458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11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198DD58-CD5B-1F5D-D1E4-40800481D65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Sally. Are you free tomorrow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 My classmates and I decided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school library tomorrow afternoon.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clean               B. cleaning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clean          D. cleaned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b70b">
            <a:extLst>
              <a:ext uri="{FF2B5EF4-FFF2-40B4-BE49-F238E27FC236}">
                <a16:creationId xmlns:a16="http://schemas.microsoft.com/office/drawing/2014/main" id="{BFC282EA-434B-4720-A2F6-D75ECC280D21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9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0562AD6-D056-573C-967E-30DBAE98D6B3}"/>
              </a:ext>
            </a:extLst>
          </p:cNvPr>
          <p:cNvSpPr txBox="1">
            <a:spLocks noChangeAspect="1"/>
          </p:cNvSpPr>
          <p:nvPr/>
        </p:nvSpPr>
        <p:spPr>
          <a:xfrm>
            <a:off x="463319" y="3429000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 is too shy. Therefore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would like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home instead of playing with her friends.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stay               		B. staying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stay               			D. stays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06CAEA-49B8-6CE9-C8D1-ABB08D99A9E2}"/>
              </a:ext>
            </a:extLst>
          </p:cNvPr>
          <p:cNvSpPr txBox="1">
            <a:spLocks noChangeAspect="1"/>
          </p:cNvSpPr>
          <p:nvPr/>
        </p:nvSpPr>
        <p:spPr>
          <a:xfrm>
            <a:off x="463319" y="1063031"/>
            <a:ext cx="1151255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your dream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wish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Beijing. I want to visit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Great Wall.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go          B. going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              D. goes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f31a">
            <a:extLst>
              <a:ext uri="{FF2B5EF4-FFF2-40B4-BE49-F238E27FC236}">
                <a16:creationId xmlns:a16="http://schemas.microsoft.com/office/drawing/2014/main" id="{71D31741-FB5F-4B4B-98D2-1C72FAF3DB8E}"/>
              </a:ext>
            </a:extLst>
          </p:cNvPr>
          <p:cNvSpPr/>
          <p:nvPr/>
        </p:nvSpPr>
        <p:spPr>
          <a:xfrm>
            <a:off x="588097" y="352552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d4c1a">
            <a:extLst>
              <a:ext uri="{FF2B5EF4-FFF2-40B4-BE49-F238E27FC236}">
                <a16:creationId xmlns:a16="http://schemas.microsoft.com/office/drawing/2014/main" id="{08D31DAA-B3D3-4868-AB1A-E917480F95A4}"/>
              </a:ext>
            </a:extLst>
          </p:cNvPr>
          <p:cNvSpPr/>
          <p:nvPr/>
        </p:nvSpPr>
        <p:spPr>
          <a:xfrm>
            <a:off x="588097" y="115955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68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136</TotalTime>
  <Words>670</Words>
  <Application>Microsoft Office PowerPoint</Application>
  <PresentationFormat>宽屏</PresentationFormat>
  <Paragraphs>60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8</cp:revision>
  <dcterms:created xsi:type="dcterms:W3CDTF">2024-07-07T03:18:13Z</dcterms:created>
  <dcterms:modified xsi:type="dcterms:W3CDTF">2024-07-08T16:10:11Z</dcterms:modified>
</cp:coreProperties>
</file>