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4" r:id="rId3"/>
    <p:sldId id="257" r:id="rId4"/>
    <p:sldId id="259" r:id="rId5"/>
    <p:sldId id="877" r:id="rId6"/>
    <p:sldId id="875" r:id="rId7"/>
    <p:sldId id="878" r:id="rId8"/>
    <p:sldId id="879" r:id="rId9"/>
    <p:sldId id="880" r:id="rId10"/>
    <p:sldId id="876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2024/7/8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模块写作专项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9151034" y="4639752"/>
              <a:ext cx="2704218" cy="1339283"/>
              <a:chOff x="9051182" y="4714359"/>
              <a:chExt cx="2704218" cy="133928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9051182" y="4714359"/>
                <a:ext cx="2704218" cy="1339283"/>
                <a:chOff x="8965838" y="4823543"/>
                <a:chExt cx="2704218" cy="1339283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9080133" y="5595467"/>
                  <a:ext cx="24756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r>
                    <a:rPr lang="en-US" altLang="zh-CN" sz="2000" b="1" spc="30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67632"/>
            <a:ext cx="2439937" cy="45732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457" y="1392967"/>
            <a:ext cx="11163433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［语言能力·表达能力］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鄂州中考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我运动，我健康；我运动，我快乐。请你以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 Sports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为题，写一篇短文。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457" y="2605607"/>
            <a:ext cx="108331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写作要点：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1.What sports do you do in your school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2.What sports do you like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3.Why do you like the sport(s)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写作要求：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文中不得出现真实校名和师生姓名；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文章必须包括上述写作要点，可适当发挥；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55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8390"/>
            <a:ext cx="10807700" cy="5923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 Sports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9011280-8618-4343-95CC-5239D64016EF}"/>
              </a:ext>
            </a:extLst>
          </p:cNvPr>
          <p:cNvSpPr>
            <a:spLocks noChangeAspect="1"/>
          </p:cNvSpPr>
          <p:nvPr/>
        </p:nvSpPr>
        <p:spPr>
          <a:xfrm>
            <a:off x="679450" y="1124009"/>
            <a:ext cx="10833100" cy="53642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rope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skipping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S Mincho"/>
                <a:cs typeface="MS Mincho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sports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playing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basketball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best.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think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learn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many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things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think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playing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basketball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teach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useful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skills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help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keep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healthy.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also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learn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about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teamwork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6856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0B798C-0CCE-9D1D-5DCD-377BD00247D3}"/>
              </a:ext>
            </a:extLst>
          </p:cNvPr>
          <p:cNvGrpSpPr/>
          <p:nvPr/>
        </p:nvGrpSpPr>
        <p:grpSpPr>
          <a:xfrm>
            <a:off x="0" y="908321"/>
            <a:ext cx="12192000" cy="4035486"/>
            <a:chOff x="0" y="908321"/>
            <a:chExt cx="12192000" cy="40354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模块写作专项　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509470"/>
              <a:ext cx="3044397" cy="640508"/>
              <a:chOff x="1145233" y="1687953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1802436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744163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话题分析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687953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303299"/>
              <a:ext cx="4476446" cy="640508"/>
              <a:chOff x="1145233" y="1528665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1643148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584875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写作素材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528665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Module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Sports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5231703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173430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写作实例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117220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81739E-A672-4427-A7B0-5A9B5144356C}"/>
              </a:ext>
            </a:extLst>
          </p:cNvPr>
          <p:cNvSpPr/>
          <p:nvPr/>
        </p:nvSpPr>
        <p:spPr>
          <a:xfrm>
            <a:off x="4854466" y="6043561"/>
            <a:ext cx="526025" cy="526025"/>
          </a:xfrm>
          <a:prstGeom prst="rect">
            <a:avLst/>
          </a:prstGeom>
          <a:noFill/>
          <a:ln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6B7C65E2-F7B3-47E5-A852-E87ECEF3AAD9}"/>
              </a:ext>
            </a:extLst>
          </p:cNvPr>
          <p:cNvSpPr txBox="1"/>
          <p:nvPr/>
        </p:nvSpPr>
        <p:spPr>
          <a:xfrm>
            <a:off x="5426981" y="5985288"/>
            <a:ext cx="2324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写作专练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DFECE70A-7BCE-486C-B288-3F1FEA8EED16}"/>
              </a:ext>
            </a:extLst>
          </p:cNvPr>
          <p:cNvSpPr txBox="1"/>
          <p:nvPr/>
        </p:nvSpPr>
        <p:spPr>
          <a:xfrm>
            <a:off x="4706901" y="5929078"/>
            <a:ext cx="543739" cy="523220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7" y="750377"/>
            <a:ext cx="2624031" cy="49182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本模块以“运动”为话题，继续谈论了形容词比较级，同时学习了副词的用法及副词的比较级。具体在书面表达中，要求我们会写有关对比的短文。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1458" y="715872"/>
            <a:ext cx="2624031" cy="49182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36755"/>
              </p:ext>
            </p:extLst>
          </p:nvPr>
        </p:nvGraphicFramePr>
        <p:xfrm>
          <a:off x="1707765" y="1651444"/>
          <a:ext cx="8471405" cy="4135120"/>
        </p:xfrm>
        <a:graphic>
          <a:graphicData uri="http://schemas.openxmlformats.org/drawingml/2006/table">
            <a:tbl>
              <a:tblPr firstRow="1" firstCol="1" bandRow="1"/>
              <a:tblGrid>
                <a:gridCol w="1069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3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1455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lose to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输给……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plenty of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大量；众多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 against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和……对抗比赛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 that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为了；以便于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warm up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热身；做准备活动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cheer ... on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为……加油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little=a bit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有点儿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 fit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保持健康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025" name="image252.jpeg" descr="source:si_idp686212704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08" y="2603859"/>
            <a:ext cx="639305" cy="215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44974"/>
              </p:ext>
            </p:extLst>
          </p:nvPr>
        </p:nvGraphicFramePr>
        <p:xfrm>
          <a:off x="1887004" y="2057419"/>
          <a:ext cx="8775245" cy="2955290"/>
        </p:xfrm>
        <a:graphic>
          <a:graphicData uri="http://schemas.openxmlformats.org/drawingml/2006/table">
            <a:tbl>
              <a:tblPr firstRow="1" firstCol="1" bandRow="1"/>
              <a:tblGrid>
                <a:gridCol w="856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8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33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Nothing is more enjoyable than playing tennis.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will arrive as early as we can so that we have time to warm up.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 a pity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！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 can see people jogging in parks.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49" name="image253.jpeg" descr="source:si_idp686443344;Founder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633" y="2551651"/>
            <a:ext cx="563533" cy="189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24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8711" y="750377"/>
            <a:ext cx="2347887" cy="44006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78711" y="1380226"/>
            <a:ext cx="11266949" cy="5154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假设你叫魏涛，你的笔友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给你写了一封邮件，告诉你他最喜欢的运动是跑步，并询问你最喜欢的运动。请你给他回一封邮件，简单介绍一下你最喜欢的运动，不少于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说明你最喜欢这项运动的原因；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说明你所喜欢的运动项目受欢迎的程度等；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列举你的观点和喜欢的运动员等。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4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3186" y="147557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尽量包含以上提示要点，可适当发挥，要求语言流畅、意思连贯、表达准确、逻辑清晰。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93186" y="2788625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开篇：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引出话题，介绍自己喜欢的运动项目的名称。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正文：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说明喜欢这项运动的原因，以及它带来的益处。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围绕所喜欢的体育运动展开讨论，表达观点等。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65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0657" y="466802"/>
            <a:ext cx="11552807" cy="6206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【经典范文】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 Mike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I’m glad to hear from you. Now I’m going to tell you something about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sport.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sport is basketball and I’m very good at it. It is a very popular game in many countries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both children and adults can play it. We can play inside or outside. Playing basketball is really relaxing and enjoyable. My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basketball player is John. He plays basketball so wonderfully that he is very famous in the world. I want to be an excellent player like him. Now I’m in our school basketball team. I often play basketball with my friends after school.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409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49" y="2000050"/>
            <a:ext cx="1110423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I hope I can play basketball as well as them in the future.       So let’s play basketball and we will become stronger and stronger.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		Yours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					                  Wei Tao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88860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E093AF96-6B44-451D-9477-1FDBBD50C6D3}" vid="{2C6F219A-BFEA-4BAF-8E14-6798A2747A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27</TotalTime>
  <Words>713</Words>
  <Application>Microsoft Office PowerPoint</Application>
  <PresentationFormat>宽屏</PresentationFormat>
  <Paragraphs>64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9</cp:revision>
  <dcterms:created xsi:type="dcterms:W3CDTF">2024-07-07T03:18:13Z</dcterms:created>
  <dcterms:modified xsi:type="dcterms:W3CDTF">2024-07-08T13:43:07Z</dcterms:modified>
</cp:coreProperties>
</file>