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259" r:id="rId11"/>
    <p:sldId id="881" r:id="rId12"/>
    <p:sldId id="882" r:id="rId13"/>
    <p:sldId id="883" r:id="rId14"/>
    <p:sldId id="884" r:id="rId15"/>
    <p:sldId id="885" r:id="rId16"/>
    <p:sldId id="886" r:id="rId17"/>
    <p:sldId id="887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 China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we open a gift later.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7" y="762518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20F4029-4F20-6E29-8657-8D94B8A154C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90445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有两个选项多余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Tom. The Lunar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阴历的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coming.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receive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Hua’s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hongbao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country’s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traditions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us.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not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No. I just read a story about the Lunar New Year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95438" y="715872"/>
            <a:ext cx="2610152" cy="474573"/>
          </a:xfrm>
          <a:prstGeom prst="rect">
            <a:avLst/>
          </a:prstGeom>
        </p:spPr>
      </p:pic>
      <p:sp>
        <p:nvSpPr>
          <p:cNvPr id="2" name="A_99812">
            <a:extLst>
              <a:ext uri="{FF2B5EF4-FFF2-40B4-BE49-F238E27FC236}">
                <a16:creationId xmlns:a16="http://schemas.microsoft.com/office/drawing/2014/main" id="{17B0F5E5-8CE3-4D31-8C9A-5FD34A83ACF1}"/>
              </a:ext>
            </a:extLst>
          </p:cNvPr>
          <p:cNvSpPr/>
          <p:nvPr/>
        </p:nvSpPr>
        <p:spPr>
          <a:xfrm>
            <a:off x="1771015" y="4456885"/>
            <a:ext cx="15955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04B2CED-0A41-87B1-6304-C2A5E46F3B35}"/>
              </a:ext>
            </a:extLst>
          </p:cNvPr>
          <p:cNvSpPr txBox="1">
            <a:spLocks noChangeAspect="1"/>
          </p:cNvSpPr>
          <p:nvPr/>
        </p:nvSpPr>
        <p:spPr>
          <a:xfrm>
            <a:off x="119725" y="867786"/>
            <a:ext cx="12072275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0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Vietnam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越南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 give </a:t>
            </a:r>
            <a:r>
              <a:rPr lang="en-US" altLang="zh-CN" sz="30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hongbao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celebrate the Lunar New Year too.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0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Also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first visitor of the new year is very important in Vietnam.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0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believe if the first visitor is nice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their family will have good luck all the year.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0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6cea4">
            <a:extLst>
              <a:ext uri="{FF2B5EF4-FFF2-40B4-BE49-F238E27FC236}">
                <a16:creationId xmlns:a16="http://schemas.microsoft.com/office/drawing/2014/main" id="{4FD5C18D-6D03-4CD2-895F-0FE4A4130FD2}"/>
              </a:ext>
            </a:extLst>
          </p:cNvPr>
          <p:cNvSpPr/>
          <p:nvPr/>
        </p:nvSpPr>
        <p:spPr>
          <a:xfrm>
            <a:off x="1120803" y="5719186"/>
            <a:ext cx="1570101" cy="4473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ea2a2">
            <a:extLst>
              <a:ext uri="{FF2B5EF4-FFF2-40B4-BE49-F238E27FC236}">
                <a16:creationId xmlns:a16="http://schemas.microsoft.com/office/drawing/2014/main" id="{6D7F257B-F8AD-4F3C-8872-449B9044D40B}"/>
              </a:ext>
            </a:extLst>
          </p:cNvPr>
          <p:cNvSpPr/>
          <p:nvPr/>
        </p:nvSpPr>
        <p:spPr>
          <a:xfrm>
            <a:off x="1120803" y="3936106"/>
            <a:ext cx="154787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84eaa">
            <a:extLst>
              <a:ext uri="{FF2B5EF4-FFF2-40B4-BE49-F238E27FC236}">
                <a16:creationId xmlns:a16="http://schemas.microsoft.com/office/drawing/2014/main" id="{93D94C90-5E8D-4E76-8C80-4579F33EFC9F}"/>
              </a:ext>
            </a:extLst>
          </p:cNvPr>
          <p:cNvSpPr/>
          <p:nvPr/>
        </p:nvSpPr>
        <p:spPr>
          <a:xfrm>
            <a:off x="1120803" y="2747386"/>
            <a:ext cx="1527238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b6de9">
            <a:extLst>
              <a:ext uri="{FF2B5EF4-FFF2-40B4-BE49-F238E27FC236}">
                <a16:creationId xmlns:a16="http://schemas.microsoft.com/office/drawing/2014/main" id="{208DB177-527F-478E-A924-007EBAF206C2}"/>
              </a:ext>
            </a:extLst>
          </p:cNvPr>
          <p:cNvSpPr/>
          <p:nvPr/>
        </p:nvSpPr>
        <p:spPr>
          <a:xfrm>
            <a:off x="1120803" y="964306"/>
            <a:ext cx="154787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28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7F10C4C-1D04-4A5F-2EFA-01A73471B96E}"/>
              </a:ext>
            </a:extLst>
          </p:cNvPr>
          <p:cNvSpPr txBox="1">
            <a:spLocks noChangeAspect="1"/>
          </p:cNvSpPr>
          <p:nvPr/>
        </p:nvSpPr>
        <p:spPr>
          <a:xfrm>
            <a:off x="458874" y="1169375"/>
            <a:ext cx="11274252" cy="45192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Why is that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That’s interesting.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Tell me about your story.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What do you know about </a:t>
            </a:r>
            <a:r>
              <a:rPr lang="en-US" altLang="zh-CN" sz="32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hongbao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But it is not just part of Chinese culture.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What do they eat to celebrate the Lunar New Year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Then they should invite a good person to be their first visitor.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1247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6FBACA6-3BF0-0D6C-51F2-E688A9AC965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774980"/>
            <a:ext cx="1083310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towns        B. villages	C. cities       D. countries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3BDAEB-AF05-0D53-C051-C3FFE31EDEF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34972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B0F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［人与社会·文化习俗］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Social customs and ways of behaving change all the time. What’s more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customs are also different in different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such as China and America. Does a man walk on the left or the right of a woman in your country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 it doesn’t matter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about table manners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51d6">
            <a:extLst>
              <a:ext uri="{FF2B5EF4-FFF2-40B4-BE49-F238E27FC236}">
                <a16:creationId xmlns:a16="http://schemas.microsoft.com/office/drawing/2014/main" id="{4A42E2AF-0919-4574-8D86-E54219CE9C44}"/>
              </a:ext>
            </a:extLst>
          </p:cNvPr>
          <p:cNvSpPr/>
          <p:nvPr/>
        </p:nvSpPr>
        <p:spPr>
          <a:xfrm>
            <a:off x="804228" y="4924508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9F8C3B2-92C3-8FC3-3DA6-47A959431330}"/>
              </a:ext>
            </a:extLst>
          </p:cNvPr>
          <p:cNvSpPr txBox="1">
            <a:spLocks noChangeAspect="1"/>
          </p:cNvSpPr>
          <p:nvPr/>
        </p:nvSpPr>
        <p:spPr>
          <a:xfrm>
            <a:off x="496570" y="3794760"/>
            <a:ext cx="11261494" cy="131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share           B. connect	C. reflect       D. express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although    B. when		C. so that      D. until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15f1">
            <a:extLst>
              <a:ext uri="{FF2B5EF4-FFF2-40B4-BE49-F238E27FC236}">
                <a16:creationId xmlns:a16="http://schemas.microsoft.com/office/drawing/2014/main" id="{73252D85-3358-4F94-BA2A-7BCD198FD236}"/>
              </a:ext>
            </a:extLst>
          </p:cNvPr>
          <p:cNvSpPr/>
          <p:nvPr/>
        </p:nvSpPr>
        <p:spPr>
          <a:xfrm>
            <a:off x="621348" y="4578272"/>
            <a:ext cx="1389126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457337-B20C-650C-2013-8C5432388253}"/>
              </a:ext>
            </a:extLst>
          </p:cNvPr>
          <p:cNvSpPr txBox="1">
            <a:spLocks noChangeAspect="1"/>
          </p:cNvSpPr>
          <p:nvPr/>
        </p:nvSpPr>
        <p:spPr>
          <a:xfrm>
            <a:off x="496570" y="1025565"/>
            <a:ext cx="11091372" cy="259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	The Americans and British people not only speak the same language but also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 large number of social customs. For example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in both America and England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people shake hands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they meet each other for the first time. </a:t>
            </a:r>
            <a:endParaRPr lang="zh-CN" altLang="en-US" sz="3200" dirty="0"/>
          </a:p>
        </p:txBody>
      </p:sp>
      <p:sp>
        <p:nvSpPr>
          <p:cNvPr id="2" name="A_55217">
            <a:extLst>
              <a:ext uri="{FF2B5EF4-FFF2-40B4-BE49-F238E27FC236}">
                <a16:creationId xmlns:a16="http://schemas.microsoft.com/office/drawing/2014/main" id="{76C9EC06-CADC-4E56-BEDE-235662A2F5C2}"/>
              </a:ext>
            </a:extLst>
          </p:cNvPr>
          <p:cNvSpPr/>
          <p:nvPr/>
        </p:nvSpPr>
        <p:spPr>
          <a:xfrm>
            <a:off x="621348" y="389128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20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EADEBEA9-A962-B078-9A54-AB9E43898C55}"/>
              </a:ext>
            </a:extLst>
          </p:cNvPr>
          <p:cNvSpPr txBox="1">
            <a:spLocks noChangeAspect="1"/>
          </p:cNvSpPr>
          <p:nvPr/>
        </p:nvSpPr>
        <p:spPr>
          <a:xfrm>
            <a:off x="542001" y="4197729"/>
            <a:ext cx="11428327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provide      B. offer		C. lend             D. borrow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way            B. place		C. time             D. date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explain       B. receive	C. choose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support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45acf">
            <a:extLst>
              <a:ext uri="{FF2B5EF4-FFF2-40B4-BE49-F238E27FC236}">
                <a16:creationId xmlns:a16="http://schemas.microsoft.com/office/drawing/2014/main" id="{A23C446C-8725-440E-94F9-05BE98AA4602}"/>
              </a:ext>
            </a:extLst>
          </p:cNvPr>
          <p:cNvSpPr/>
          <p:nvPr/>
        </p:nvSpPr>
        <p:spPr>
          <a:xfrm>
            <a:off x="666779" y="5601973"/>
            <a:ext cx="1366520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4" name="A_de924">
            <a:extLst>
              <a:ext uri="{FF2B5EF4-FFF2-40B4-BE49-F238E27FC236}">
                <a16:creationId xmlns:a16="http://schemas.microsoft.com/office/drawing/2014/main" id="{D53D8D37-B8DC-46AE-ADAF-0CCA055AB0ED}"/>
              </a:ext>
            </a:extLst>
          </p:cNvPr>
          <p:cNvSpPr/>
          <p:nvPr/>
        </p:nvSpPr>
        <p:spPr>
          <a:xfrm>
            <a:off x="666779" y="496798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5CCBA2-F322-8331-AC56-582D9061B291}"/>
              </a:ext>
            </a:extLst>
          </p:cNvPr>
          <p:cNvSpPr txBox="1">
            <a:spLocks noChangeAspect="1"/>
          </p:cNvSpPr>
          <p:nvPr/>
        </p:nvSpPr>
        <p:spPr>
          <a:xfrm>
            <a:off x="542001" y="701722"/>
            <a:ext cx="11107997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 most Englishmen will open a door for a woman or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their seats to women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so will most Americans. Promptness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准时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important both in England and in America. That is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dinner guest either arrives close to the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has been made or calls up to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delay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耽搁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a163">
            <a:extLst>
              <a:ext uri="{FF2B5EF4-FFF2-40B4-BE49-F238E27FC236}">
                <a16:creationId xmlns:a16="http://schemas.microsoft.com/office/drawing/2014/main" id="{D27A4DE7-9D78-43F5-B169-7A1B64ECB029}"/>
              </a:ext>
            </a:extLst>
          </p:cNvPr>
          <p:cNvSpPr/>
          <p:nvPr/>
        </p:nvSpPr>
        <p:spPr>
          <a:xfrm>
            <a:off x="666779" y="433400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103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B581746-0DCB-3870-0E71-D06F71767CA1}"/>
              </a:ext>
            </a:extLst>
          </p:cNvPr>
          <p:cNvSpPr txBox="1">
            <a:spLocks noChangeAspect="1"/>
          </p:cNvSpPr>
          <p:nvPr/>
        </p:nvSpPr>
        <p:spPr>
          <a:xfrm>
            <a:off x="147435" y="4115936"/>
            <a:ext cx="10833100" cy="131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helpful     B. uneasy		C. proud  	    D. unlucky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drink        B. food		C. meat         D. coffee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07ee">
            <a:extLst>
              <a:ext uri="{FF2B5EF4-FFF2-40B4-BE49-F238E27FC236}">
                <a16:creationId xmlns:a16="http://schemas.microsoft.com/office/drawing/2014/main" id="{48A44EAB-8EB1-47D8-8A39-538B8835F979}"/>
              </a:ext>
            </a:extLst>
          </p:cNvPr>
          <p:cNvSpPr/>
          <p:nvPr/>
        </p:nvSpPr>
        <p:spPr>
          <a:xfrm>
            <a:off x="272213" y="4846440"/>
            <a:ext cx="1389126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5F8D3C-BBF3-36A2-90C8-D691269F1A4C}"/>
              </a:ext>
            </a:extLst>
          </p:cNvPr>
          <p:cNvSpPr txBox="1">
            <a:spLocks noChangeAspect="1"/>
          </p:cNvSpPr>
          <p:nvPr/>
        </p:nvSpPr>
        <p:spPr>
          <a:xfrm>
            <a:off x="147435" y="731832"/>
            <a:ext cx="11512550" cy="3234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	The important thing to remember about social customs is not to do anything that might make other people feel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especially if they are your guests. There is an old story about a man who gave a very formal dinner party. When the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was served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one of the guests started to eat his peas with a knife. </a:t>
            </a:r>
            <a:endParaRPr lang="zh-CN" altLang="en-US" sz="3200" dirty="0"/>
          </a:p>
        </p:txBody>
      </p:sp>
      <p:sp>
        <p:nvSpPr>
          <p:cNvPr id="2" name="A_9d36b">
            <a:extLst>
              <a:ext uri="{FF2B5EF4-FFF2-40B4-BE49-F238E27FC236}">
                <a16:creationId xmlns:a16="http://schemas.microsoft.com/office/drawing/2014/main" id="{A6491821-E1D0-41B3-A9D4-D2F4174B5A17}"/>
              </a:ext>
            </a:extLst>
          </p:cNvPr>
          <p:cNvSpPr/>
          <p:nvPr/>
        </p:nvSpPr>
        <p:spPr>
          <a:xfrm>
            <a:off x="272213" y="421245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60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BE027BD-A04E-F896-33E4-5B3846F48B30}"/>
              </a:ext>
            </a:extLst>
          </p:cNvPr>
          <p:cNvSpPr txBox="1">
            <a:spLocks noChangeAspect="1"/>
          </p:cNvSpPr>
          <p:nvPr/>
        </p:nvSpPr>
        <p:spPr>
          <a:xfrm>
            <a:off x="517063" y="1405067"/>
            <a:ext cx="11157874" cy="4520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other guests were amused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被逗乐的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 greatly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the host calmly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knife and began eating in the same way. It would have been bad manners to make his guest feel foolish or uncomfortable.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relaxed       B. pleased	C. surprised      D. proud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A. picked up     			B. put away</a:t>
            </a: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threw away        		D. took up</a:t>
            </a:r>
            <a:endParaRPr lang="zh-CN" altLang="en-US" sz="3200" dirty="0"/>
          </a:p>
        </p:txBody>
      </p:sp>
      <p:sp>
        <p:nvSpPr>
          <p:cNvPr id="4" name="A_db609">
            <a:extLst>
              <a:ext uri="{FF2B5EF4-FFF2-40B4-BE49-F238E27FC236}">
                <a16:creationId xmlns:a16="http://schemas.microsoft.com/office/drawing/2014/main" id="{2500BEE5-B909-4A01-BE89-10A89202EE34}"/>
              </a:ext>
            </a:extLst>
          </p:cNvPr>
          <p:cNvSpPr/>
          <p:nvPr/>
        </p:nvSpPr>
        <p:spPr>
          <a:xfrm>
            <a:off x="641841" y="467150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A </a:t>
            </a:r>
            <a:endParaRPr lang="zh-CN" altLang="en-US"/>
          </a:p>
        </p:txBody>
      </p:sp>
      <p:sp>
        <p:nvSpPr>
          <p:cNvPr id="2" name="A_ccd98">
            <a:extLst>
              <a:ext uri="{FF2B5EF4-FFF2-40B4-BE49-F238E27FC236}">
                <a16:creationId xmlns:a16="http://schemas.microsoft.com/office/drawing/2014/main" id="{C35699BB-CA5F-4246-8DCA-69CDDD8A2FC7}"/>
              </a:ext>
            </a:extLst>
          </p:cNvPr>
          <p:cNvSpPr/>
          <p:nvPr/>
        </p:nvSpPr>
        <p:spPr>
          <a:xfrm>
            <a:off x="641841" y="403752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748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Unit 1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In China</a:t>
              </a: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， </a:t>
              </a: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we open a gift later.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11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Way of life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FEA8923-A235-3723-2258-0EE54B7BE358}"/>
              </a:ext>
            </a:extLst>
          </p:cNvPr>
          <p:cNvSpPr txBox="1">
            <a:spLocks noChangeAspect="1"/>
          </p:cNvSpPr>
          <p:nvPr/>
        </p:nvSpPr>
        <p:spPr>
          <a:xfrm>
            <a:off x="287637" y="1441081"/>
            <a:ext cx="11904363" cy="4837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根据句意、首字母及汉语提示完成单词。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</a:t>
            </a:r>
            <a:r>
              <a:rPr lang="en-US" altLang="zh-CN" sz="30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0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invitation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邀请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0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筷子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0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0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差异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between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pictures.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enough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sugar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soup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有……的味道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happily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000" b="1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u="sng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玩具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back.</a:t>
            </a:r>
            <a:r>
              <a:rPr lang="en-US" altLang="zh-CN" sz="3000" b="1" dirty="0">
                <a:effectLst/>
                <a:uFill>
                  <a:solidFill>
                    <a:schemeClr val="tx1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uFill>
                <a:solidFill>
                  <a:schemeClr val="tx1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dc418">
            <a:extLst>
              <a:ext uri="{FF2B5EF4-FFF2-40B4-BE49-F238E27FC236}">
                <a16:creationId xmlns:a16="http://schemas.microsoft.com/office/drawing/2014/main" id="{7008260C-BA49-4DFC-97E8-5D2B4535A77B}"/>
              </a:ext>
            </a:extLst>
          </p:cNvPr>
          <p:cNvSpPr/>
          <p:nvPr/>
        </p:nvSpPr>
        <p:spPr>
          <a:xfrm>
            <a:off x="8048353" y="5103761"/>
            <a:ext cx="1673289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oy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57309">
            <a:extLst>
              <a:ext uri="{FF2B5EF4-FFF2-40B4-BE49-F238E27FC236}">
                <a16:creationId xmlns:a16="http://schemas.microsoft.com/office/drawing/2014/main" id="{1120DC03-B49F-48CC-BE39-BFD133DA3A6B}"/>
              </a:ext>
            </a:extLst>
          </p:cNvPr>
          <p:cNvSpPr/>
          <p:nvPr/>
        </p:nvSpPr>
        <p:spPr>
          <a:xfrm>
            <a:off x="8474311" y="3915041"/>
            <a:ext cx="1736789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asted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129ab">
            <a:extLst>
              <a:ext uri="{FF2B5EF4-FFF2-40B4-BE49-F238E27FC236}">
                <a16:creationId xmlns:a16="http://schemas.microsoft.com/office/drawing/2014/main" id="{B3E0544A-6BC0-4F23-9C6F-CCC0BD214748}"/>
              </a:ext>
            </a:extLst>
          </p:cNvPr>
          <p:cNvSpPr/>
          <p:nvPr/>
        </p:nvSpPr>
        <p:spPr>
          <a:xfrm>
            <a:off x="3821984" y="3320681"/>
            <a:ext cx="245224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ifferences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eb034">
            <a:extLst>
              <a:ext uri="{FF2B5EF4-FFF2-40B4-BE49-F238E27FC236}">
                <a16:creationId xmlns:a16="http://schemas.microsoft.com/office/drawing/2014/main" id="{A7C4E65A-5431-4087-9CF6-B7AA11CC8479}"/>
              </a:ext>
            </a:extLst>
          </p:cNvPr>
          <p:cNvSpPr/>
          <p:nvPr/>
        </p:nvSpPr>
        <p:spPr>
          <a:xfrm>
            <a:off x="5928977" y="2726321"/>
            <a:ext cx="24130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hopsticks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4" name="image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5" y="698093"/>
            <a:ext cx="2413435" cy="526858"/>
          </a:xfrm>
          <a:prstGeom prst="rect">
            <a:avLst/>
          </a:prstGeom>
        </p:spPr>
      </p:pic>
      <p:sp>
        <p:nvSpPr>
          <p:cNvPr id="2" name="A_61422">
            <a:extLst>
              <a:ext uri="{FF2B5EF4-FFF2-40B4-BE49-F238E27FC236}">
                <a16:creationId xmlns:a16="http://schemas.microsoft.com/office/drawing/2014/main" id="{DB8BDCE6-E669-4C4A-A21D-C842C19BE765}"/>
              </a:ext>
            </a:extLst>
          </p:cNvPr>
          <p:cNvSpPr/>
          <p:nvPr/>
        </p:nvSpPr>
        <p:spPr>
          <a:xfrm>
            <a:off x="1610977" y="2131961"/>
            <a:ext cx="211937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ccepted</a:t>
            </a:r>
            <a:r>
              <a:rPr lang="zh-CN" altLang="zh-CN" sz="3000" b="1">
                <a:solidFill>
                  <a:prstClr val="black"/>
                </a:solidFill>
                <a:uFill>
                  <a:solidFill>
                    <a:prstClr val="black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F8B3B9C-4644-027D-42C1-A12ADF61750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襄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阳中考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 the sports watch belong to Mary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hers. She is the only one who wears the sports watch in our class.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can’t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must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might           D. could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f8b7">
            <a:extLst>
              <a:ext uri="{FF2B5EF4-FFF2-40B4-BE49-F238E27FC236}">
                <a16:creationId xmlns:a16="http://schemas.microsoft.com/office/drawing/2014/main" id="{43A9DAE1-9F23-49EC-966F-EA6534FC0BAA}"/>
              </a:ext>
            </a:extLst>
          </p:cNvPr>
          <p:cNvSpPr/>
          <p:nvPr/>
        </p:nvSpPr>
        <p:spPr>
          <a:xfrm>
            <a:off x="804228" y="241046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84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9AC5FDD-6E24-F6AC-F66B-97F8BCFE3E2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乐山中考改编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does the apple juice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Good. I’d like to have another glass.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taste                B. smell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                D. eat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b5c0">
            <a:extLst>
              <a:ext uri="{FF2B5EF4-FFF2-40B4-BE49-F238E27FC236}">
                <a16:creationId xmlns:a16="http://schemas.microsoft.com/office/drawing/2014/main" id="{952AE011-E763-4968-B864-974018AF28C4}"/>
              </a:ext>
            </a:extLst>
          </p:cNvPr>
          <p:cNvSpPr/>
          <p:nvPr/>
        </p:nvSpPr>
        <p:spPr>
          <a:xfrm>
            <a:off x="804228" y="209657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85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9E5F301-EF29-8AD9-1541-BBC23BFBE1C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金昌中考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opened the door and all my friends shouted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 Birthday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had no idea they were coming. I was so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interested                 B. surprised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interesting                D. surprising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6a1e">
            <a:extLst>
              <a:ext uri="{FF2B5EF4-FFF2-40B4-BE49-F238E27FC236}">
                <a16:creationId xmlns:a16="http://schemas.microsoft.com/office/drawing/2014/main" id="{1B136611-9FCE-4A90-B25D-69C1884A4F1B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54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70E67C9-3555-DD1C-386D-7163C0DE2B9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南通中考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English teacher is very confident. And he is always ready to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challenge.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he is. We all like him.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touch                   B. choose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discuss                D. accept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8277">
            <a:extLst>
              <a:ext uri="{FF2B5EF4-FFF2-40B4-BE49-F238E27FC236}">
                <a16:creationId xmlns:a16="http://schemas.microsoft.com/office/drawing/2014/main" id="{192F1AA5-61D3-4471-9190-7EB7037233B1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73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0A0FB89-154C-9AB6-967D-22ABBFEDF66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凉山州中考改编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a lot of ways to keep healthy.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can do more exercise and eat less junk food.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our surprise          B. In the end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For example               D. pay attention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ca3f">
            <a:extLst>
              <a:ext uri="{FF2B5EF4-FFF2-40B4-BE49-F238E27FC236}">
                <a16:creationId xmlns:a16="http://schemas.microsoft.com/office/drawing/2014/main" id="{CB492E72-B784-49CD-BDC3-EF32FEBD5E0B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16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ECF4971-AA03-79A7-6FE0-4B3C47897DD6}"/>
              </a:ext>
            </a:extLst>
          </p:cNvPr>
          <p:cNvSpPr txBox="1">
            <a:spLocks noChangeAspect="1"/>
          </p:cNvSpPr>
          <p:nvPr/>
        </p:nvSpPr>
        <p:spPr>
          <a:xfrm>
            <a:off x="546446" y="601779"/>
            <a:ext cx="11512550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You’d better go to school on foot.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改为否定句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You’d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shopping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afternoon.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改为否定句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shopping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afternoon.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accept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gift.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accept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gift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movie.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改为感叹句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movie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en-US" altLang="zh-CN" sz="30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5951c">
            <a:extLst>
              <a:ext uri="{FF2B5EF4-FFF2-40B4-BE49-F238E27FC236}">
                <a16:creationId xmlns:a16="http://schemas.microsoft.com/office/drawing/2014/main" id="{1BCCA27F-BF63-46F1-84F4-E948BD986CC7}"/>
              </a:ext>
            </a:extLst>
          </p:cNvPr>
          <p:cNvSpPr/>
          <p:nvPr/>
        </p:nvSpPr>
        <p:spPr>
          <a:xfrm>
            <a:off x="536286" y="5453179"/>
            <a:ext cx="5643626" cy="4473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exciting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69570">
            <a:extLst>
              <a:ext uri="{FF2B5EF4-FFF2-40B4-BE49-F238E27FC236}">
                <a16:creationId xmlns:a16="http://schemas.microsoft.com/office/drawing/2014/main" id="{5126B0C5-24D8-4AFE-A9BB-E908A6813D0B}"/>
              </a:ext>
            </a:extLst>
          </p:cNvPr>
          <p:cNvSpPr/>
          <p:nvPr/>
        </p:nvSpPr>
        <p:spPr>
          <a:xfrm>
            <a:off x="4821584" y="4264459"/>
            <a:ext cx="54055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cf9c9">
            <a:extLst>
              <a:ext uri="{FF2B5EF4-FFF2-40B4-BE49-F238E27FC236}">
                <a16:creationId xmlns:a16="http://schemas.microsoft.com/office/drawing/2014/main" id="{68E816F8-AC49-426E-BF00-73A5DD2CFE54}"/>
              </a:ext>
            </a:extLst>
          </p:cNvPr>
          <p:cNvSpPr/>
          <p:nvPr/>
        </p:nvSpPr>
        <p:spPr>
          <a:xfrm>
            <a:off x="4754274" y="3075739"/>
            <a:ext cx="243687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a4dc6">
            <a:extLst>
              <a:ext uri="{FF2B5EF4-FFF2-40B4-BE49-F238E27FC236}">
                <a16:creationId xmlns:a16="http://schemas.microsoft.com/office/drawing/2014/main" id="{F9F8132F-36C5-46B9-92D6-6FC45687A669}"/>
              </a:ext>
            </a:extLst>
          </p:cNvPr>
          <p:cNvSpPr/>
          <p:nvPr/>
        </p:nvSpPr>
        <p:spPr>
          <a:xfrm>
            <a:off x="779174" y="3075739"/>
            <a:ext cx="394341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54e1d">
            <a:extLst>
              <a:ext uri="{FF2B5EF4-FFF2-40B4-BE49-F238E27FC236}">
                <a16:creationId xmlns:a16="http://schemas.microsoft.com/office/drawing/2014/main" id="{56FD48DD-363B-4358-A499-36712037EBC4}"/>
              </a:ext>
            </a:extLst>
          </p:cNvPr>
          <p:cNvSpPr/>
          <p:nvPr/>
        </p:nvSpPr>
        <p:spPr>
          <a:xfrm>
            <a:off x="1603721" y="1887019"/>
            <a:ext cx="6113526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29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15</TotalTime>
  <Words>1244</Words>
  <Application>Microsoft Office PowerPoint</Application>
  <PresentationFormat>宽屏</PresentationFormat>
  <Paragraphs>110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18</cp:revision>
  <dcterms:created xsi:type="dcterms:W3CDTF">2024-07-07T03:18:13Z</dcterms:created>
  <dcterms:modified xsi:type="dcterms:W3CDTF">2024-07-09T04:23:22Z</dcterms:modified>
</cp:coreProperties>
</file>