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881" r:id="rId12"/>
    <p:sldId id="882" r:id="rId13"/>
    <p:sldId id="259" r:id="rId14"/>
    <p:sldId id="883" r:id="rId15"/>
    <p:sldId id="884" r:id="rId16"/>
    <p:sldId id="885" r:id="rId17"/>
    <p:sldId id="886" r:id="rId18"/>
    <p:sldId id="887" r:id="rId19"/>
    <p:sldId id="888" r:id="rId20"/>
    <p:sldId id="889" r:id="rId21"/>
    <p:sldId id="873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Unit 2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You should smile at her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！　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r>
                    <a:rPr lang="en-US" altLang="zh-CN" sz="20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 a little nervous because of the coming exam.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I’m sure you can make it.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Sounds great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Have fun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Don’t worry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You’re welcome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98b28">
            <a:extLst>
              <a:ext uri="{FF2B5EF4-FFF2-40B4-BE49-F238E27FC236}">
                <a16:creationId xmlns:a16="http://schemas.microsoft.com/office/drawing/2014/main" id="{FFD24F97-FF95-4AD4-89B5-51600A11E270}"/>
              </a:ext>
            </a:extLst>
          </p:cNvPr>
          <p:cNvSpPr/>
          <p:nvPr/>
        </p:nvSpPr>
        <p:spPr>
          <a:xfrm>
            <a:off x="804228" y="177648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329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我哥哥喜欢看英文电影。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brother enjoys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试着用这些新单词造句。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these new words to make sentences.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刚才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Bill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Tony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相视一笑。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Bill and Tony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each other just now.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aef29">
            <a:extLst>
              <a:ext uri="{FF2B5EF4-FFF2-40B4-BE49-F238E27FC236}">
                <a16:creationId xmlns:a16="http://schemas.microsoft.com/office/drawing/2014/main" id="{E9DEDC87-81C0-4640-9372-D0A0A36CCEE7}"/>
              </a:ext>
            </a:extLst>
          </p:cNvPr>
          <p:cNvSpPr/>
          <p:nvPr/>
        </p:nvSpPr>
        <p:spPr>
          <a:xfrm>
            <a:off x="3096324" y="5262960"/>
            <a:ext cx="3800539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smiled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0b11f">
            <a:extLst>
              <a:ext uri="{FF2B5EF4-FFF2-40B4-BE49-F238E27FC236}">
                <a16:creationId xmlns:a16="http://schemas.microsoft.com/office/drawing/2014/main" id="{28FC1AB5-E430-4B8D-8CE9-487E53B763DF}"/>
              </a:ext>
            </a:extLst>
          </p:cNvPr>
          <p:cNvSpPr/>
          <p:nvPr/>
        </p:nvSpPr>
        <p:spPr>
          <a:xfrm>
            <a:off x="669290" y="3994992"/>
            <a:ext cx="4770501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8d4e9">
            <a:extLst>
              <a:ext uri="{FF2B5EF4-FFF2-40B4-BE49-F238E27FC236}">
                <a16:creationId xmlns:a16="http://schemas.microsoft.com/office/drawing/2014/main" id="{E2796A44-8336-4B4A-8986-C26EBB8DED75}"/>
              </a:ext>
            </a:extLst>
          </p:cNvPr>
          <p:cNvSpPr/>
          <p:nvPr/>
        </p:nvSpPr>
        <p:spPr>
          <a:xfrm>
            <a:off x="3985133" y="2727024"/>
            <a:ext cx="688663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watching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English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films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609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6152" y="1492123"/>
            <a:ext cx="11242256" cy="3873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Lucy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总害怕独自做事情。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Lucy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always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 things alone.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John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不确定怎么把这个包寄给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Kate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John isn’t sure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this bag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Kate.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别担心！这些单词对你来说不难。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These words aren’t difficult for you.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7491e">
            <a:extLst>
              <a:ext uri="{FF2B5EF4-FFF2-40B4-BE49-F238E27FC236}">
                <a16:creationId xmlns:a16="http://schemas.microsoft.com/office/drawing/2014/main" id="{0856C34A-118C-4EF9-8567-A63CB86D276C}"/>
              </a:ext>
            </a:extLst>
          </p:cNvPr>
          <p:cNvSpPr/>
          <p:nvPr/>
        </p:nvSpPr>
        <p:spPr>
          <a:xfrm>
            <a:off x="375992" y="4758563"/>
            <a:ext cx="4286314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worry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e293b">
            <a:extLst>
              <a:ext uri="{FF2B5EF4-FFF2-40B4-BE49-F238E27FC236}">
                <a16:creationId xmlns:a16="http://schemas.microsoft.com/office/drawing/2014/main" id="{F4F02EC1-A9F8-4ACF-8F7D-98D7BED3827F}"/>
              </a:ext>
            </a:extLst>
          </p:cNvPr>
          <p:cNvSpPr/>
          <p:nvPr/>
        </p:nvSpPr>
        <p:spPr>
          <a:xfrm>
            <a:off x="8909583" y="3490595"/>
            <a:ext cx="16621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5" name="A_30bd5">
            <a:extLst>
              <a:ext uri="{FF2B5EF4-FFF2-40B4-BE49-F238E27FC236}">
                <a16:creationId xmlns:a16="http://schemas.microsoft.com/office/drawing/2014/main" id="{EF2C621F-ADD6-4225-93CD-5DBA4D6F2F12}"/>
              </a:ext>
            </a:extLst>
          </p:cNvPr>
          <p:cNvSpPr/>
          <p:nvPr/>
        </p:nvSpPr>
        <p:spPr>
          <a:xfrm>
            <a:off x="3043564" y="3490595"/>
            <a:ext cx="509276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send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346e1">
            <a:extLst>
              <a:ext uri="{FF2B5EF4-FFF2-40B4-BE49-F238E27FC236}">
                <a16:creationId xmlns:a16="http://schemas.microsoft.com/office/drawing/2014/main" id="{5F3A3FFD-9492-4AE2-99C5-2637C2AC7C70}"/>
              </a:ext>
            </a:extLst>
          </p:cNvPr>
          <p:cNvSpPr/>
          <p:nvPr/>
        </p:nvSpPr>
        <p:spPr>
          <a:xfrm>
            <a:off x="3824042" y="2222627"/>
            <a:ext cx="37322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afraid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52183">
            <a:extLst>
              <a:ext uri="{FF2B5EF4-FFF2-40B4-BE49-F238E27FC236}">
                <a16:creationId xmlns:a16="http://schemas.microsoft.com/office/drawing/2014/main" id="{C058E1D2-B31B-4477-BF1F-C98C76A9B567}"/>
              </a:ext>
            </a:extLst>
          </p:cNvPr>
          <p:cNvSpPr/>
          <p:nvPr/>
        </p:nvSpPr>
        <p:spPr>
          <a:xfrm>
            <a:off x="1358655" y="2222627"/>
            <a:ext cx="16971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203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75933" y="1179525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Ⅴ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补全对话。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有两个选项多余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Hi. What are you going to do this term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am not good at it. What can I do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must speak as much as possible to practice it.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OK. 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Watching English movies will help you improve your listening.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That’s a good idea. 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30820">
            <a:extLst>
              <a:ext uri="{FF2B5EF4-FFF2-40B4-BE49-F238E27FC236}">
                <a16:creationId xmlns:a16="http://schemas.microsoft.com/office/drawing/2014/main" id="{9CC68A21-98A7-4CFF-8A96-91C1D8956BDB}"/>
              </a:ext>
            </a:extLst>
          </p:cNvPr>
          <p:cNvSpPr/>
          <p:nvPr/>
        </p:nvSpPr>
        <p:spPr>
          <a:xfrm>
            <a:off x="5026394" y="5713933"/>
            <a:ext cx="1639951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cd7d4">
            <a:extLst>
              <a:ext uri="{FF2B5EF4-FFF2-40B4-BE49-F238E27FC236}">
                <a16:creationId xmlns:a16="http://schemas.microsoft.com/office/drawing/2014/main" id="{B74C0793-4470-4D07-AB9F-B2ED1ED4475F}"/>
              </a:ext>
            </a:extLst>
          </p:cNvPr>
          <p:cNvSpPr/>
          <p:nvPr/>
        </p:nvSpPr>
        <p:spPr>
          <a:xfrm>
            <a:off x="2486648" y="3811981"/>
            <a:ext cx="15716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4" name="A_afc52">
            <a:extLst>
              <a:ext uri="{FF2B5EF4-FFF2-40B4-BE49-F238E27FC236}">
                <a16:creationId xmlns:a16="http://schemas.microsoft.com/office/drawing/2014/main" id="{B8FF4F91-4ED3-4611-9580-4BD2297AF42C}"/>
              </a:ext>
            </a:extLst>
          </p:cNvPr>
          <p:cNvSpPr/>
          <p:nvPr/>
        </p:nvSpPr>
        <p:spPr>
          <a:xfrm>
            <a:off x="1645273" y="2544013"/>
            <a:ext cx="17193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should read English newspapers and magazines and try to guess the meanings of the new words.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 I need to write down the new words in my notebook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do. 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2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OK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I’ll follow your advice. Thanks a lot.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You’re welcome. 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2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81ee2">
            <a:extLst>
              <a:ext uri="{FF2B5EF4-FFF2-40B4-BE49-F238E27FC236}">
                <a16:creationId xmlns:a16="http://schemas.microsoft.com/office/drawing/2014/main" id="{6539483D-EC5B-460A-AB4D-1A8A11007AB6}"/>
              </a:ext>
            </a:extLst>
          </p:cNvPr>
          <p:cNvSpPr/>
          <p:nvPr/>
        </p:nvSpPr>
        <p:spPr>
          <a:xfrm>
            <a:off x="4724527" y="4949063"/>
            <a:ext cx="1595501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113a2">
            <a:extLst>
              <a:ext uri="{FF2B5EF4-FFF2-40B4-BE49-F238E27FC236}">
                <a16:creationId xmlns:a16="http://schemas.microsoft.com/office/drawing/2014/main" id="{EAA7F8A2-CA42-4D3A-8784-8A27FDA0C875}"/>
              </a:ext>
            </a:extLst>
          </p:cNvPr>
          <p:cNvSpPr/>
          <p:nvPr/>
        </p:nvSpPr>
        <p:spPr>
          <a:xfrm>
            <a:off x="4225481" y="3681095"/>
            <a:ext cx="16177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027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1662861" y="1310778"/>
            <a:ext cx="8481803" cy="457356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It can help you remember them.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I’ve learned a lot that way.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Is it hard to learn English well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I am going to improve my English.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I hope your English will improve soon.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And what else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 How about learning new words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51418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17140" y="4639613"/>
            <a:ext cx="11754090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difficult      B. boring     C. useless        D. important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read            B. listen       C. view            D. write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hope           B. secret      C. example      D. chance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ce3bf">
            <a:extLst>
              <a:ext uri="{FF2B5EF4-FFF2-40B4-BE49-F238E27FC236}">
                <a16:creationId xmlns:a16="http://schemas.microsoft.com/office/drawing/2014/main" id="{00F315E9-66CC-47AC-9C5A-776E96A3E3C5}"/>
              </a:ext>
            </a:extLst>
          </p:cNvPr>
          <p:cNvSpPr/>
          <p:nvPr/>
        </p:nvSpPr>
        <p:spPr>
          <a:xfrm>
            <a:off x="441918" y="6043857"/>
            <a:ext cx="1411351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5" name="A_32484">
            <a:extLst>
              <a:ext uri="{FF2B5EF4-FFF2-40B4-BE49-F238E27FC236}">
                <a16:creationId xmlns:a16="http://schemas.microsoft.com/office/drawing/2014/main" id="{507E42EC-9A85-4488-87F3-519DAFFEF9A0}"/>
              </a:ext>
            </a:extLst>
          </p:cNvPr>
          <p:cNvSpPr/>
          <p:nvPr/>
        </p:nvSpPr>
        <p:spPr>
          <a:xfrm>
            <a:off x="441918" y="540987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37910" y="706928"/>
            <a:ext cx="11121486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Ⅵ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［学习能力·学习策略］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完形填空。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Reading is very useful for English learners. Listening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speaking and writing are very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when you’re learning English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reading is also very useful. When you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can both learn some new words and learn how to use them. You can also find a good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writing when you read.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471d2">
            <a:extLst>
              <a:ext uri="{FF2B5EF4-FFF2-40B4-BE49-F238E27FC236}">
                <a16:creationId xmlns:a16="http://schemas.microsoft.com/office/drawing/2014/main" id="{0B3FCFAF-C6BD-4DF7-AFF0-99F04DBC2165}"/>
              </a:ext>
            </a:extLst>
          </p:cNvPr>
          <p:cNvSpPr/>
          <p:nvPr/>
        </p:nvSpPr>
        <p:spPr>
          <a:xfrm>
            <a:off x="441918" y="477588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385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472416" y="3692647"/>
            <a:ext cx="11432036" cy="1318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book           B. level		C. age         D. end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product      B. speech	C. ability    D. dictionary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4971f">
            <a:extLst>
              <a:ext uri="{FF2B5EF4-FFF2-40B4-BE49-F238E27FC236}">
                <a16:creationId xmlns:a16="http://schemas.microsoft.com/office/drawing/2014/main" id="{31F2D5E6-13F9-4A94-863E-59CD90DB5881}"/>
              </a:ext>
            </a:extLst>
          </p:cNvPr>
          <p:cNvSpPr/>
          <p:nvPr/>
        </p:nvSpPr>
        <p:spPr>
          <a:xfrm>
            <a:off x="597194" y="4476159"/>
            <a:ext cx="1411351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93186" y="1739420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 something at your right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Read something that you can more or less understand. If you need to stop every three words to use a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it’s not right for you.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4132b">
            <a:extLst>
              <a:ext uri="{FF2B5EF4-FFF2-40B4-BE49-F238E27FC236}">
                <a16:creationId xmlns:a16="http://schemas.microsoft.com/office/drawing/2014/main" id="{EA4140D4-E5D4-4353-B9C8-475A4A407368}"/>
              </a:ext>
            </a:extLst>
          </p:cNvPr>
          <p:cNvSpPr/>
          <p:nvPr/>
        </p:nvSpPr>
        <p:spPr>
          <a:xfrm>
            <a:off x="597194" y="3842175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9066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44945" y="4168014"/>
            <a:ext cx="10240304" cy="6781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miss        B. forget	      C. guess          D. teach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44945" y="1408399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Try to increase your vocabulary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增加词汇量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Try to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their meanings if there are 4 or 5 new words on a page. Then look them up in a dictionary after reading and write them down in your notebook. Try to remember them.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e1283">
            <a:extLst>
              <a:ext uri="{FF2B5EF4-FFF2-40B4-BE49-F238E27FC236}">
                <a16:creationId xmlns:a16="http://schemas.microsoft.com/office/drawing/2014/main" id="{63879069-55E9-4E22-AAE1-56F2E2622C58}"/>
              </a:ext>
            </a:extLst>
          </p:cNvPr>
          <p:cNvSpPr/>
          <p:nvPr/>
        </p:nvSpPr>
        <p:spPr>
          <a:xfrm>
            <a:off x="769723" y="4338143"/>
            <a:ext cx="1411351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709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62197" y="3916935"/>
            <a:ext cx="10833100" cy="131837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quieter       B. faster		C. harder        D. better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spirit          B. light		C. time            D. fun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d1dd0">
            <a:extLst>
              <a:ext uri="{FF2B5EF4-FFF2-40B4-BE49-F238E27FC236}">
                <a16:creationId xmlns:a16="http://schemas.microsoft.com/office/drawing/2014/main" id="{BE1762D6-5AAB-4CAF-A1EF-4B8CACD797D2}"/>
              </a:ext>
            </a:extLst>
          </p:cNvPr>
          <p:cNvSpPr/>
          <p:nvPr/>
        </p:nvSpPr>
        <p:spPr>
          <a:xfrm>
            <a:off x="786975" y="4700447"/>
            <a:ext cx="1411351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62197" y="1323533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Try to read regularly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规律地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Reading for 15 minutes is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than two hours every Sunday. Try your best to find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read. For example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例如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could read for 15 minutes before you go to bed or at lunchtime.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c2aa1">
            <a:extLst>
              <a:ext uri="{FF2B5EF4-FFF2-40B4-BE49-F238E27FC236}">
                <a16:creationId xmlns:a16="http://schemas.microsoft.com/office/drawing/2014/main" id="{78B0943E-B095-423B-8E6C-B831DB81E809}"/>
              </a:ext>
            </a:extLst>
          </p:cNvPr>
          <p:cNvSpPr/>
          <p:nvPr/>
        </p:nvSpPr>
        <p:spPr>
          <a:xfrm>
            <a:off x="786975" y="406646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74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150B798C-0CCE-9D1D-5DCD-377BD00247D3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Unit 2</a:t>
              </a: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You should smile at her</a:t>
              </a: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！　</a:t>
              </a: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基础过关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能力提升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Module 1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How to learn English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59875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 what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you. Choose a book or a magazine that you like. You can also read newspapers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example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China Daily. There is always something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it.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avoids      	 B. surprises	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C. prefers        	 D. interests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warm     	 B. endless      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C. meaningful      D. hopeless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b8557">
            <a:extLst>
              <a:ext uri="{FF2B5EF4-FFF2-40B4-BE49-F238E27FC236}">
                <a16:creationId xmlns:a16="http://schemas.microsoft.com/office/drawing/2014/main" id="{3AD93D2C-515B-4EB7-BD1F-3D4A9BC50978}"/>
              </a:ext>
            </a:extLst>
          </p:cNvPr>
          <p:cNvSpPr/>
          <p:nvPr/>
        </p:nvSpPr>
        <p:spPr>
          <a:xfrm>
            <a:off x="804228" y="465281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3" name="A_96b82">
            <a:extLst>
              <a:ext uri="{FF2B5EF4-FFF2-40B4-BE49-F238E27FC236}">
                <a16:creationId xmlns:a16="http://schemas.microsoft.com/office/drawing/2014/main" id="{D64E99C5-3BC0-4E34-9D79-3ED9864BF880}"/>
              </a:ext>
            </a:extLst>
          </p:cNvPr>
          <p:cNvSpPr/>
          <p:nvPr/>
        </p:nvSpPr>
        <p:spPr>
          <a:xfrm>
            <a:off x="905828" y="3384851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292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489669" y="1531424"/>
            <a:ext cx="10833100" cy="4513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根据句意、首字母及汉语提示完成单词。</a:t>
            </a:r>
            <a:endParaRPr lang="zh-CN" altLang="zh-CN" sz="3200" dirty="0"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give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advice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改善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listening in English</a:t>
            </a:r>
            <a:r>
              <a:rPr lang="zh-CN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good way to make </a:t>
            </a:r>
            <a:r>
              <a:rPr lang="en-US" altLang="zh-CN" sz="3200" b="1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 </a:t>
            </a:r>
            <a:r>
              <a:rPr lang="en-US" altLang="zh-CN" sz="3200" b="1" u="sng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词汇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rich is to read a daily newspaper.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 little girl is </a:t>
            </a:r>
            <a:r>
              <a:rPr lang="en-US" altLang="zh-CN" sz="3200" b="1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 </a:t>
            </a:r>
            <a:r>
              <a:rPr lang="en-US" altLang="zh-CN" sz="3200" b="1" u="sng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羞怯的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afraid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speak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front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class.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c46a9">
            <a:extLst>
              <a:ext uri="{FF2B5EF4-FFF2-40B4-BE49-F238E27FC236}">
                <a16:creationId xmlns:a16="http://schemas.microsoft.com/office/drawing/2014/main" id="{4145D018-2CE1-4EE9-A721-0B83082B697D}"/>
              </a:ext>
            </a:extLst>
          </p:cNvPr>
          <p:cNvSpPr/>
          <p:nvPr/>
        </p:nvSpPr>
        <p:spPr>
          <a:xfrm>
            <a:off x="4657809" y="4797864"/>
            <a:ext cx="13446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hy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0dadd">
            <a:extLst>
              <a:ext uri="{FF2B5EF4-FFF2-40B4-BE49-F238E27FC236}">
                <a16:creationId xmlns:a16="http://schemas.microsoft.com/office/drawing/2014/main" id="{D51A6DF7-C229-47B1-A490-E4A1E0C60B7F}"/>
              </a:ext>
            </a:extLst>
          </p:cNvPr>
          <p:cNvSpPr/>
          <p:nvPr/>
        </p:nvSpPr>
        <p:spPr>
          <a:xfrm>
            <a:off x="5494803" y="3529896"/>
            <a:ext cx="265436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ocabulary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4" name="A_241b4">
            <a:extLst>
              <a:ext uri="{FF2B5EF4-FFF2-40B4-BE49-F238E27FC236}">
                <a16:creationId xmlns:a16="http://schemas.microsoft.com/office/drawing/2014/main" id="{0753C353-0746-42F1-B4E9-2597AE0044B6}"/>
              </a:ext>
            </a:extLst>
          </p:cNvPr>
          <p:cNvSpPr/>
          <p:nvPr/>
        </p:nvSpPr>
        <p:spPr>
          <a:xfrm>
            <a:off x="7861384" y="2261928"/>
            <a:ext cx="224059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mprove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2799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200" b="1" u="sng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谈话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about shopping is very important. Please read it again.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are </a:t>
            </a:r>
            <a:r>
              <a:rPr lang="en-US" altLang="zh-CN" sz="3200" b="1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three </a:t>
            </a:r>
            <a:r>
              <a:rPr lang="en-US" altLang="zh-CN" sz="3200" b="1" u="sng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基础的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questions about learning English</a:t>
            </a:r>
            <a:r>
              <a:rPr lang="zh-CN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b9061">
            <a:extLst>
              <a:ext uri="{FF2B5EF4-FFF2-40B4-BE49-F238E27FC236}">
                <a16:creationId xmlns:a16="http://schemas.microsoft.com/office/drawing/2014/main" id="{E4FB8B1C-2D2A-420A-95EF-791D5E9EFAD7}"/>
              </a:ext>
            </a:extLst>
          </p:cNvPr>
          <p:cNvSpPr/>
          <p:nvPr/>
        </p:nvSpPr>
        <p:spPr>
          <a:xfrm>
            <a:off x="3927983" y="3687287"/>
            <a:ext cx="15716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asic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afab6">
            <a:extLst>
              <a:ext uri="{FF2B5EF4-FFF2-40B4-BE49-F238E27FC236}">
                <a16:creationId xmlns:a16="http://schemas.microsoft.com/office/drawing/2014/main" id="{84AD11DD-9929-495F-8089-60F9A2EC2D0C}"/>
              </a:ext>
            </a:extLst>
          </p:cNvPr>
          <p:cNvSpPr/>
          <p:nvPr/>
        </p:nvSpPr>
        <p:spPr>
          <a:xfrm>
            <a:off x="2051519" y="2432571"/>
            <a:ext cx="29480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 err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onversation</a:t>
            </a:r>
            <a:r>
              <a:rPr lang="zh-CN" altLang="zh-CN" sz="3200" b="1" dirty="0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24924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75933" y="730077"/>
            <a:ext cx="11449290" cy="5794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agreed to our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(suggest) about holiday yesterday.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(not be) sad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Danny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We’ll help you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Here are some good ways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(learn) English. You can try them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 Xia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(place) her bike in front of the house last night.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 forget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(take) an umbrella. It’s going to rain.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a4ae2">
            <a:extLst>
              <a:ext uri="{FF2B5EF4-FFF2-40B4-BE49-F238E27FC236}">
                <a16:creationId xmlns:a16="http://schemas.microsoft.com/office/drawing/2014/main" id="{70CD9F8E-8D1F-46CE-9090-5B12112AC17C}"/>
              </a:ext>
            </a:extLst>
          </p:cNvPr>
          <p:cNvSpPr/>
          <p:nvPr/>
        </p:nvSpPr>
        <p:spPr>
          <a:xfrm>
            <a:off x="2938610" y="5924973"/>
            <a:ext cx="2508313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take</a:t>
            </a:r>
            <a:r>
              <a:rPr lang="zh-CN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6" name="A_be78c">
            <a:extLst>
              <a:ext uri="{FF2B5EF4-FFF2-40B4-BE49-F238E27FC236}">
                <a16:creationId xmlns:a16="http://schemas.microsoft.com/office/drawing/2014/main" id="{F2CD4CE3-8EB2-4DE9-BB87-1A14C0B95774}"/>
              </a:ext>
            </a:extLst>
          </p:cNvPr>
          <p:cNvSpPr/>
          <p:nvPr/>
        </p:nvSpPr>
        <p:spPr>
          <a:xfrm>
            <a:off x="2067548" y="4630501"/>
            <a:ext cx="24527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placed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27016">
            <a:extLst>
              <a:ext uri="{FF2B5EF4-FFF2-40B4-BE49-F238E27FC236}">
                <a16:creationId xmlns:a16="http://schemas.microsoft.com/office/drawing/2014/main" id="{ED97C96D-73D1-4613-AA06-93733BBA9B47}"/>
              </a:ext>
            </a:extLst>
          </p:cNvPr>
          <p:cNvSpPr/>
          <p:nvPr/>
        </p:nvSpPr>
        <p:spPr>
          <a:xfrm>
            <a:off x="5362754" y="3362533"/>
            <a:ext cx="266706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learn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25a95">
            <a:extLst>
              <a:ext uri="{FF2B5EF4-FFF2-40B4-BE49-F238E27FC236}">
                <a16:creationId xmlns:a16="http://schemas.microsoft.com/office/drawing/2014/main" id="{712ADE48-7E12-4729-B19D-074B52961DC9}"/>
              </a:ext>
            </a:extLst>
          </p:cNvPr>
          <p:cNvSpPr/>
          <p:nvPr/>
        </p:nvSpPr>
        <p:spPr>
          <a:xfrm>
            <a:off x="870573" y="2728549"/>
            <a:ext cx="28242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 be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81c28">
            <a:extLst>
              <a:ext uri="{FF2B5EF4-FFF2-40B4-BE49-F238E27FC236}">
                <a16:creationId xmlns:a16="http://schemas.microsoft.com/office/drawing/2014/main" id="{AD5DB3CE-A8DC-4C80-A663-DA32F5779936}"/>
              </a:ext>
            </a:extLst>
          </p:cNvPr>
          <p:cNvSpPr/>
          <p:nvPr/>
        </p:nvSpPr>
        <p:spPr>
          <a:xfrm>
            <a:off x="3881616" y="1460581"/>
            <a:ext cx="313061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suggestion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738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49" y="1467466"/>
            <a:ext cx="11190498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Miss Li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can you tell me how to improve my writing skills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Certainly. I advise you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diary in English every day.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 keep               B. keeping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kept                    D. keep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5228b">
            <a:extLst>
              <a:ext uri="{FF2B5EF4-FFF2-40B4-BE49-F238E27FC236}">
                <a16:creationId xmlns:a16="http://schemas.microsoft.com/office/drawing/2014/main" id="{EF68803F-1324-42EB-8F53-CB2D1830C6D7}"/>
              </a:ext>
            </a:extLst>
          </p:cNvPr>
          <p:cNvSpPr/>
          <p:nvPr/>
        </p:nvSpPr>
        <p:spPr>
          <a:xfrm>
            <a:off x="905827" y="2211222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079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无锡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Let’s go and get something to eat. What do you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about fish and chips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suggest                B. imagine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suppose               D. insist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73828">
            <a:extLst>
              <a:ext uri="{FF2B5EF4-FFF2-40B4-BE49-F238E27FC236}">
                <a16:creationId xmlns:a16="http://schemas.microsoft.com/office/drawing/2014/main" id="{BB4FDE3F-32D1-410D-B41A-D358369725C5}"/>
              </a:ext>
            </a:extLst>
          </p:cNvPr>
          <p:cNvSpPr/>
          <p:nvPr/>
        </p:nvSpPr>
        <p:spPr>
          <a:xfrm>
            <a:off x="804228" y="2109822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5075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731208" y="2186190"/>
            <a:ext cx="108331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金昌中考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haven’t got time to wait. If you want to come with me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get dressed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carefully                B. loudly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quickly                  D. heavily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f8e2b">
            <a:extLst>
              <a:ext uri="{FF2B5EF4-FFF2-40B4-BE49-F238E27FC236}">
                <a16:creationId xmlns:a16="http://schemas.microsoft.com/office/drawing/2014/main" id="{F91EB8FA-F291-41D9-A67D-35374A34C647}"/>
              </a:ext>
            </a:extLst>
          </p:cNvPr>
          <p:cNvSpPr/>
          <p:nvPr/>
        </p:nvSpPr>
        <p:spPr>
          <a:xfrm>
            <a:off x="855986" y="2295962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408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 is my girl so crazy about everything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 worry. It is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 a child of her age to be interested in what happens around her.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nervous                B. natural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modern                D. helpful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7a773">
            <a:extLst>
              <a:ext uri="{FF2B5EF4-FFF2-40B4-BE49-F238E27FC236}">
                <a16:creationId xmlns:a16="http://schemas.microsoft.com/office/drawing/2014/main" id="{23E8FD6D-34F4-4072-8D13-B72F62D72C34}"/>
              </a:ext>
            </a:extLst>
          </p:cNvPr>
          <p:cNvSpPr/>
          <p:nvPr/>
        </p:nvSpPr>
        <p:spPr>
          <a:xfrm>
            <a:off x="804228" y="209657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626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E093AF96-6B44-451D-9477-1FDBBD50C6D3}" vid="{2C6F219A-BFEA-4BAF-8E14-6798A2747A7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85</TotalTime>
  <Words>1310</Words>
  <Application>Microsoft Office PowerPoint</Application>
  <PresentationFormat>宽屏</PresentationFormat>
  <Paragraphs>131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9" baseType="lpstr">
      <vt:lpstr>等线</vt:lpstr>
      <vt:lpstr>等线 Light</vt:lpstr>
      <vt:lpstr>黑体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7</cp:revision>
  <dcterms:created xsi:type="dcterms:W3CDTF">2024-07-07T03:18:13Z</dcterms:created>
  <dcterms:modified xsi:type="dcterms:W3CDTF">2024-07-08T12:03:38Z</dcterms:modified>
</cp:coreProperties>
</file>