
<file path=[Content_Types].xml><?xml version="1.0" encoding="utf-8"?>
<Types xmlns="http://schemas.openxmlformats.org/package/2006/content-types">
  <Default Extension="docx" ContentType="application/vnd.openxmlformats-officedocument.wordprocessingml.documen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874" r:id="rId3"/>
    <p:sldId id="257" r:id="rId4"/>
    <p:sldId id="875" r:id="rId5"/>
    <p:sldId id="876" r:id="rId6"/>
    <p:sldId id="877" r:id="rId7"/>
    <p:sldId id="878" r:id="rId8"/>
    <p:sldId id="259" r:id="rId9"/>
    <p:sldId id="879" r:id="rId10"/>
    <p:sldId id="880" r:id="rId11"/>
    <p:sldId id="873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3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660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image" Target="../media/image4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模块语法聚焦　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emf"/><Relationship Id="rId5" Type="http://schemas.openxmlformats.org/officeDocument/2006/relationships/package" Target="../embeddings/Microsoft_Word_Document1.docx"/><Relationship Id="rId4" Type="http://schemas.openxmlformats.org/officeDocument/2006/relationships/image" Target="../media/image4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/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9151034" y="4639752"/>
              <a:ext cx="2704218" cy="1339283"/>
              <a:chOff x="9051182" y="4714359"/>
              <a:chExt cx="2704218" cy="1339283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9051182" y="4714359"/>
                <a:ext cx="2704218" cy="1339283"/>
                <a:chOff x="8965838" y="4823543"/>
                <a:chExt cx="2704218" cy="1339283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9080133" y="5595467"/>
                  <a:ext cx="2475627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r>
                    <a:rPr lang="en-US" altLang="zh-CN" sz="2000" b="1" spc="30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56DA6FC-059D-B346-6C02-FF312C3EAA51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39307"/>
            <a:ext cx="10833100" cy="51603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扬州中考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While everyone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comics page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picked up a copy to see what was so funny.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is laughing at               	B. laughed at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laughs at               		D. was laughing at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葫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芦岛中考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)The boys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exciting soccer game when the teacher came in.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talked about               	B. talk about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C. were talking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about        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. will talk about</a:t>
            </a:r>
            <a:endParaRPr lang="zh-CN" altLang="en-US" sz="3200" dirty="0"/>
          </a:p>
        </p:txBody>
      </p:sp>
      <p:sp>
        <p:nvSpPr>
          <p:cNvPr id="4" name="A_2bd95">
            <a:extLst>
              <a:ext uri="{FF2B5EF4-FFF2-40B4-BE49-F238E27FC236}">
                <a16:creationId xmlns:a16="http://schemas.microsoft.com/office/drawing/2014/main" id="{015C58F0-7F75-4D74-9D8A-6A86798EA19A}"/>
              </a:ext>
            </a:extLst>
          </p:cNvPr>
          <p:cNvSpPr/>
          <p:nvPr/>
        </p:nvSpPr>
        <p:spPr>
          <a:xfrm>
            <a:off x="804228" y="3671763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  <p:sp>
        <p:nvSpPr>
          <p:cNvPr id="2" name="A_1ec99">
            <a:extLst>
              <a:ext uri="{FF2B5EF4-FFF2-40B4-BE49-F238E27FC236}">
                <a16:creationId xmlns:a16="http://schemas.microsoft.com/office/drawing/2014/main" id="{3E16EC60-BC0C-4CE4-84BB-00A823DC4E32}"/>
              </a:ext>
            </a:extLst>
          </p:cNvPr>
          <p:cNvSpPr/>
          <p:nvPr/>
        </p:nvSpPr>
        <p:spPr>
          <a:xfrm>
            <a:off x="804228" y="1135827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1349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id="{150B798C-0CCE-9D1D-5DCD-377BD00247D3}"/>
              </a:ext>
            </a:extLst>
          </p:cNvPr>
          <p:cNvGrpSpPr/>
          <p:nvPr/>
        </p:nvGrpSpPr>
        <p:grpSpPr>
          <a:xfrm>
            <a:off x="0" y="908321"/>
            <a:ext cx="12192000" cy="4437005"/>
            <a:chOff x="0" y="908321"/>
            <a:chExt cx="12192000" cy="4437005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852F51E-0B0D-4410-9F52-935F9483CDBE}"/>
                </a:ext>
              </a:extLst>
            </p:cNvPr>
            <p:cNvSpPr/>
            <p:nvPr/>
          </p:nvSpPr>
          <p:spPr>
            <a:xfrm>
              <a:off x="0" y="1698759"/>
              <a:ext cx="12192000" cy="173024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785D1E4F-546B-4C6F-B152-DF81FC3BF4A8}"/>
                </a:ext>
              </a:extLst>
            </p:cNvPr>
            <p:cNvSpPr txBox="1"/>
            <p:nvPr/>
          </p:nvSpPr>
          <p:spPr>
            <a:xfrm>
              <a:off x="272322" y="2662460"/>
              <a:ext cx="11647357" cy="615553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模块语法聚焦　</a:t>
              </a: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96EE5104-B659-4620-9FB8-F7D86929E5D3}"/>
                </a:ext>
              </a:extLst>
            </p:cNvPr>
            <p:cNvGrpSpPr/>
            <p:nvPr/>
          </p:nvGrpSpPr>
          <p:grpSpPr>
            <a:xfrm>
              <a:off x="4706901" y="3751701"/>
              <a:ext cx="3044397" cy="640508"/>
              <a:chOff x="1145233" y="1930184"/>
              <a:chExt cx="3044397" cy="640508"/>
            </a:xfrm>
          </p:grpSpPr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4181739E-A672-4427-A7B0-5A9B5144356C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" name="TextBox 18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6B7C65E2-F7B3-47E5-A852-E87ECEF3AAD9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232431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语法专讲</a:t>
                </a:r>
              </a:p>
            </p:txBody>
          </p:sp>
          <p:sp>
            <p:nvSpPr>
              <p:cNvPr id="9" name="TextBox 10">
                <a:extLst>
                  <a:ext uri="{FF2B5EF4-FFF2-40B4-BE49-F238E27FC236}">
                    <a16:creationId xmlns:a16="http://schemas.microsoft.com/office/drawing/2014/main" id="{DFECE70A-7BCE-486C-B288-3F1FEA8EED16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50151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01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61930A9-57A4-4281-8FD7-DD9BD9030090}"/>
                </a:ext>
              </a:extLst>
            </p:cNvPr>
            <p:cNvGrpSpPr/>
            <p:nvPr/>
          </p:nvGrpSpPr>
          <p:grpSpPr>
            <a:xfrm>
              <a:off x="4706901" y="4704818"/>
              <a:ext cx="4476446" cy="640508"/>
              <a:chOff x="1145233" y="1930184"/>
              <a:chExt cx="4476446" cy="640508"/>
            </a:xfrm>
          </p:grpSpPr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9117B8EF-60CE-4A31-B455-DC67E8F6ABC0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TextBox 18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430AE51E-66D2-45D2-B077-EDBC955C33F1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375636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语法专练</a:t>
                </a:r>
              </a:p>
            </p:txBody>
          </p:sp>
          <p:sp>
            <p:nvSpPr>
              <p:cNvPr id="13" name="TextBox 10">
                <a:extLst>
                  <a:ext uri="{FF2B5EF4-FFF2-40B4-BE49-F238E27FC236}">
                    <a16:creationId xmlns:a16="http://schemas.microsoft.com/office/drawing/2014/main" id="{D4A69202-68AE-4148-B0D7-CBAE5B697CA8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43739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02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D28D4CCA-B443-4DE6-B305-5643B8CAA65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4863" y="908321"/>
              <a:ext cx="1730939" cy="616443"/>
            </a:xfrm>
            <a:prstGeom prst="rect">
              <a:avLst/>
            </a:prstGeom>
          </p:spPr>
        </p:pic>
        <p:sp>
          <p:nvSpPr>
            <p:cNvPr id="2" name="TextBox 14">
              <a:extLst>
                <a:ext uri="{FF2B5EF4-FFF2-40B4-BE49-F238E27FC236}">
                  <a16:creationId xmlns:a16="http://schemas.microsoft.com/office/drawing/2014/main" id="{DDBB0582-9D5D-6CF5-F6A1-1938C2DA1945}"/>
                </a:ext>
              </a:extLst>
            </p:cNvPr>
            <p:cNvSpPr txBox="1"/>
            <p:nvPr/>
          </p:nvSpPr>
          <p:spPr>
            <a:xfrm>
              <a:off x="272322" y="1792861"/>
              <a:ext cx="11647357" cy="800219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Module 8</a:t>
              </a:r>
              <a:r>
                <a:rPr lang="zh-CN" altLang="en-US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　</a:t>
              </a:r>
              <a:r>
                <a:rPr lang="en-US" altLang="zh-CN" sz="4600" b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Accidents</a:t>
              </a:r>
              <a:endPara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60817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BEED2125-4844-3462-A206-F71DE269E205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2711"/>
            <a:ext cx="10833100" cy="32335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过去进行时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80670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通过上一模块的学习，我们知道过去进行时常和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 this time yesterday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at that time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at ... yesterday morning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等时间状语连用。在本模块中，我们学习过去进行时和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when/while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引导的时间状语从句连用，形成复合句。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image6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464974" y="733125"/>
            <a:ext cx="2624031" cy="491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3927244-F9BE-53B9-223E-336519C05CBB}"/>
              </a:ext>
            </a:extLst>
          </p:cNvPr>
          <p:cNvSpPr txBox="1">
            <a:spLocks noChangeAspect="1"/>
          </p:cNvSpPr>
          <p:nvPr/>
        </p:nvSpPr>
        <p:spPr>
          <a:xfrm>
            <a:off x="513195" y="627002"/>
            <a:ext cx="10833100" cy="24370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0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1.when</a:t>
            </a:r>
            <a:r>
              <a:rPr lang="zh-CN" altLang="zh-CN" sz="30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30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while</a:t>
            </a:r>
            <a:r>
              <a:rPr lang="zh-CN" altLang="zh-CN" sz="30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的区别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80670">
              <a:lnSpc>
                <a:spcPct val="130000"/>
              </a:lnSpc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引导的时间状语从句中，谓语动词可以是非延续性动词，也可以是延续性动词；而在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while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引导的时间状语从句中，谓语动词必须是延续性动词。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A451C00-A92B-B4CE-BCA7-206A09412C59}"/>
              </a:ext>
            </a:extLst>
          </p:cNvPr>
          <p:cNvSpPr txBox="1">
            <a:spLocks noChangeAspect="1"/>
          </p:cNvSpPr>
          <p:nvPr/>
        </p:nvSpPr>
        <p:spPr>
          <a:xfrm>
            <a:off x="1893108" y="4202520"/>
            <a:ext cx="6768754" cy="6002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我们正在交谈，老师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突然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进来了。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E7DDB7F-19C7-D29B-8291-D1B9BE26AEB0}"/>
              </a:ext>
            </a:extLst>
          </p:cNvPr>
          <p:cNvSpPr txBox="1">
            <a:spLocks noChangeAspect="1"/>
          </p:cNvSpPr>
          <p:nvPr/>
        </p:nvSpPr>
        <p:spPr>
          <a:xfrm>
            <a:off x="1737939" y="5930883"/>
            <a:ext cx="5172709" cy="6002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我们在吃饭的时候他们到了。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>
            <a:extLst>
              <a:ext uri="{FF2B5EF4-FFF2-40B4-BE49-F238E27FC236}">
                <a16:creationId xmlns:a16="http://schemas.microsoft.com/office/drawing/2014/main" id="{807CF85F-21FD-39B2-24E5-81BB9C2656D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5305279"/>
              </p:ext>
            </p:extLst>
          </p:nvPr>
        </p:nvGraphicFramePr>
        <p:xfrm>
          <a:off x="263814" y="2977812"/>
          <a:ext cx="10833100" cy="12207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Document" r:id="rId3" imgW="5274753" imgH="594381" progId="Word.Document.12">
                  <p:embed/>
                </p:oleObj>
              </mc:Choice>
              <mc:Fallback>
                <p:oleObj name="Document" r:id="rId3" imgW="5274753" imgH="59438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63814" y="2977812"/>
                        <a:ext cx="10833100" cy="122071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extLst>
              <a:ext uri="{FF2B5EF4-FFF2-40B4-BE49-F238E27FC236}">
                <a16:creationId xmlns:a16="http://schemas.microsoft.com/office/drawing/2014/main" id="{3B934CBB-55B6-F75D-DAEF-0A4093B3CAC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9610925"/>
              </p:ext>
            </p:extLst>
          </p:nvPr>
        </p:nvGraphicFramePr>
        <p:xfrm>
          <a:off x="1494098" y="4767491"/>
          <a:ext cx="10833100" cy="12207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Document" r:id="rId5" imgW="5274753" imgH="594381" progId="Word.Document.12">
                  <p:embed/>
                </p:oleObj>
              </mc:Choice>
              <mc:Fallback>
                <p:oleObj name="Document" r:id="rId5" imgW="5274753" imgH="59438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494098" y="4767491"/>
                        <a:ext cx="10833100" cy="122071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191686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48E80A4-65A5-138D-96B6-C6525DF53D8D}"/>
              </a:ext>
            </a:extLst>
          </p:cNvPr>
          <p:cNvSpPr txBox="1">
            <a:spLocks noChangeAspect="1"/>
          </p:cNvSpPr>
          <p:nvPr/>
        </p:nvSpPr>
        <p:spPr>
          <a:xfrm>
            <a:off x="463319" y="706117"/>
            <a:ext cx="10833100" cy="672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2.when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引导的时间状语从句与主句的时态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4E85B75-7239-9687-DF42-322546B9027B}"/>
              </a:ext>
            </a:extLst>
          </p:cNvPr>
          <p:cNvSpPr txBox="1">
            <a:spLocks noChangeAspect="1"/>
          </p:cNvSpPr>
          <p:nvPr/>
        </p:nvSpPr>
        <p:spPr>
          <a:xfrm>
            <a:off x="1377718" y="1579682"/>
            <a:ext cx="8497801" cy="195322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2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主句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when</a:t>
            </a:r>
            <a:r>
              <a:rPr lang="zh-CN" altLang="zh-CN" sz="32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从句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一般过去时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过去进行时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过去进行时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一般过去时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D79CAD1-69AD-69A5-0E8B-E5AED16FDA11}"/>
              </a:ext>
            </a:extLst>
          </p:cNvPr>
          <p:cNvSpPr txBox="1">
            <a:spLocks noChangeAspect="1"/>
          </p:cNvSpPr>
          <p:nvPr/>
        </p:nvSpPr>
        <p:spPr>
          <a:xfrm>
            <a:off x="463319" y="3733597"/>
            <a:ext cx="10833100" cy="25934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waiting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accident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happened.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我正在等公共汽车的时候，事故发生了。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working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began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rain.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他们正在工作，天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突然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开始下起雨来。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85309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D0D3397-DFF9-8F61-3C16-E27E593235F4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322799"/>
            <a:ext cx="10833100" cy="25934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【注意】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在含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引导的时间状语从句的主从复合句中，如果主句用过去进行时，从句用一般过去时，则表示一个动作正在进行，另一个动作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突然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发生了，强调后一动作发生的突然性。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76812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2806421-DB0F-F3B1-C000-B51F4C94DAF2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739368"/>
            <a:ext cx="10833100" cy="6002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3.while</a:t>
            </a:r>
            <a:r>
              <a:rPr lang="zh-CN" altLang="zh-CN" sz="28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引导的时间状语从句与主句的时态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AD771FC-9454-F3CD-CADA-292A98026073}"/>
              </a:ext>
            </a:extLst>
          </p:cNvPr>
          <p:cNvSpPr txBox="1">
            <a:spLocks noChangeAspect="1"/>
          </p:cNvSpPr>
          <p:nvPr/>
        </p:nvSpPr>
        <p:spPr>
          <a:xfrm>
            <a:off x="1843232" y="1475773"/>
            <a:ext cx="8830310" cy="172053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</a:t>
            </a:r>
            <a:r>
              <a:rPr lang="zh-CN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主句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while</a:t>
            </a:r>
            <a:r>
              <a:rPr lang="zh-CN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从句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一般过去时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过去进行时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过去进行时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过去进行时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7C05BA6-657B-2244-F66A-C8EDD7D6DE51}"/>
              </a:ext>
            </a:extLst>
          </p:cNvPr>
          <p:cNvSpPr txBox="1">
            <a:spLocks noChangeAspect="1"/>
          </p:cNvSpPr>
          <p:nvPr/>
        </p:nvSpPr>
        <p:spPr>
          <a:xfrm>
            <a:off x="346941" y="3429000"/>
            <a:ext cx="11165609" cy="28408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saw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accident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while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walking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road.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3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在公路上行走时，我看见了一起事故。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While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falling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thinking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cat.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3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往下坠落时，她在想她的猫。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【注意】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两个延续性动作同时发生，主句和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while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从句都用过去进行时。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57304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E0839661-4F75-049B-82E5-4045D29E04F1}"/>
              </a:ext>
            </a:extLst>
          </p:cNvPr>
          <p:cNvSpPr txBox="1">
            <a:spLocks noChangeAspect="1"/>
          </p:cNvSpPr>
          <p:nvPr/>
        </p:nvSpPr>
        <p:spPr>
          <a:xfrm>
            <a:off x="529821" y="1224950"/>
            <a:ext cx="10833100" cy="51550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用所给单词的适当形式填空。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 that time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(watch) TV at home.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(read) the newspaper when I</a:t>
            </a: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(go) into the room.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 said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(repair) his bike at the moment.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It was a dark night. The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wind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(blow) hard and the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rain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(fall) heavily.</a:t>
            </a:r>
            <a:endParaRPr lang="zh-CN" altLang="en-US" sz="3200" dirty="0"/>
          </a:p>
        </p:txBody>
      </p:sp>
      <p:sp>
        <p:nvSpPr>
          <p:cNvPr id="9" name="A_a27eb">
            <a:extLst>
              <a:ext uri="{FF2B5EF4-FFF2-40B4-BE49-F238E27FC236}">
                <a16:creationId xmlns:a16="http://schemas.microsoft.com/office/drawing/2014/main" id="{7DCB0005-D9F5-4883-A94E-09DF28DF39B2}"/>
              </a:ext>
            </a:extLst>
          </p:cNvPr>
          <p:cNvSpPr/>
          <p:nvPr/>
        </p:nvSpPr>
        <p:spPr>
          <a:xfrm>
            <a:off x="2742161" y="5759358"/>
            <a:ext cx="3186176" cy="47792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was falling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8" name="A_57f59">
            <a:extLst>
              <a:ext uri="{FF2B5EF4-FFF2-40B4-BE49-F238E27FC236}">
                <a16:creationId xmlns:a16="http://schemas.microsoft.com/office/drawing/2014/main" id="{CFE6AEBE-F099-4218-87FC-6336A6D77089}"/>
              </a:ext>
            </a:extLst>
          </p:cNvPr>
          <p:cNvSpPr/>
          <p:nvPr/>
        </p:nvSpPr>
        <p:spPr>
          <a:xfrm>
            <a:off x="6054258" y="5125374"/>
            <a:ext cx="345763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was blowing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7" name="A_cd363">
            <a:extLst>
              <a:ext uri="{FF2B5EF4-FFF2-40B4-BE49-F238E27FC236}">
                <a16:creationId xmlns:a16="http://schemas.microsoft.com/office/drawing/2014/main" id="{EFFE32B4-49CA-4710-8ED5-333017399856}"/>
              </a:ext>
            </a:extLst>
          </p:cNvPr>
          <p:cNvSpPr/>
          <p:nvPr/>
        </p:nvSpPr>
        <p:spPr>
          <a:xfrm>
            <a:off x="2732636" y="3857406"/>
            <a:ext cx="369951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 repairing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6" name="A_a5bb8">
            <a:extLst>
              <a:ext uri="{FF2B5EF4-FFF2-40B4-BE49-F238E27FC236}">
                <a16:creationId xmlns:a16="http://schemas.microsoft.com/office/drawing/2014/main" id="{33FA18F1-14D0-47C9-81A8-4E811D92D1CA}"/>
              </a:ext>
            </a:extLst>
          </p:cNvPr>
          <p:cNvSpPr/>
          <p:nvPr/>
        </p:nvSpPr>
        <p:spPr>
          <a:xfrm>
            <a:off x="621261" y="3223422"/>
            <a:ext cx="2159064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went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9b56b">
            <a:extLst>
              <a:ext uri="{FF2B5EF4-FFF2-40B4-BE49-F238E27FC236}">
                <a16:creationId xmlns:a16="http://schemas.microsoft.com/office/drawing/2014/main" id="{330A503D-8924-4277-81B9-3E025F97BD9D}"/>
              </a:ext>
            </a:extLst>
          </p:cNvPr>
          <p:cNvSpPr/>
          <p:nvPr/>
        </p:nvSpPr>
        <p:spPr>
          <a:xfrm>
            <a:off x="1807124" y="2589438"/>
            <a:ext cx="357943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were reading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pic>
        <p:nvPicPr>
          <p:cNvPr id="3" name="image7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78711" y="750377"/>
            <a:ext cx="2531987" cy="474573"/>
          </a:xfrm>
          <a:prstGeom prst="rect">
            <a:avLst/>
          </a:prstGeom>
        </p:spPr>
      </p:pic>
      <p:sp>
        <p:nvSpPr>
          <p:cNvPr id="2" name="A_c3aca">
            <a:extLst>
              <a:ext uri="{FF2B5EF4-FFF2-40B4-BE49-F238E27FC236}">
                <a16:creationId xmlns:a16="http://schemas.microsoft.com/office/drawing/2014/main" id="{E1828914-6FC7-4543-856F-21CA3AB351E6}"/>
              </a:ext>
            </a:extLst>
          </p:cNvPr>
          <p:cNvSpPr/>
          <p:nvPr/>
        </p:nvSpPr>
        <p:spPr>
          <a:xfrm>
            <a:off x="3869286" y="1955454"/>
            <a:ext cx="383444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were watching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 animBg="1"/>
      <p:bldP spid="7" grpId="0" animBg="1"/>
      <p:bldP spid="6" grpId="0" animBg="1"/>
      <p:bldP spid="5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A5DDB6B-4D6F-B23B-8CE1-BDD692E8BCC2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59875"/>
            <a:ext cx="10833100" cy="45192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湘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西州中考改编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 did the accident happen yesterday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boy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games on the phone while walking across the street.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plays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is playing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was playing             D. played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9ff19">
            <a:extLst>
              <a:ext uri="{FF2B5EF4-FFF2-40B4-BE49-F238E27FC236}">
                <a16:creationId xmlns:a16="http://schemas.microsoft.com/office/drawing/2014/main" id="{D94517B7-1951-46CD-9D16-D03EB017F176}"/>
              </a:ext>
            </a:extLst>
          </p:cNvPr>
          <p:cNvSpPr/>
          <p:nvPr/>
        </p:nvSpPr>
        <p:spPr>
          <a:xfrm>
            <a:off x="804228" y="2090379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73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3个栏目  32号复制.potx" id="{E093AF96-6B44-451D-9477-1FDBBD50C6D3}" vid="{2C6F219A-BFEA-4BAF-8E14-6798A2747A7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模板无字号3个栏目  32号复制</Template>
  <TotalTime>70</TotalTime>
  <Words>606</Words>
  <Application>Microsoft Office PowerPoint</Application>
  <PresentationFormat>宽屏</PresentationFormat>
  <Paragraphs>59</Paragraphs>
  <Slides>11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等线</vt:lpstr>
      <vt:lpstr>等线 Light</vt:lpstr>
      <vt:lpstr>黑体</vt:lpstr>
      <vt:lpstr>宋体</vt:lpstr>
      <vt:lpstr>Arial</vt:lpstr>
      <vt:lpstr>Calibri</vt:lpstr>
      <vt:lpstr>Times New Roman</vt:lpstr>
      <vt:lpstr>全频道课时作业</vt:lpstr>
      <vt:lpstr>Document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Administrator</cp:lastModifiedBy>
  <cp:revision>12</cp:revision>
  <dcterms:created xsi:type="dcterms:W3CDTF">2024-07-07T03:18:13Z</dcterms:created>
  <dcterms:modified xsi:type="dcterms:W3CDTF">2024-07-09T03:50:59Z</dcterms:modified>
</cp:coreProperties>
</file>