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76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272644-A258-40DC-8D3C-16E4CC9CB4D6}"/>
              </a:ext>
            </a:extLst>
          </p:cNvPr>
          <p:cNvSpPr txBox="1">
            <a:spLocks noChangeAspect="1"/>
          </p:cNvSpPr>
          <p:nvPr/>
        </p:nvSpPr>
        <p:spPr>
          <a:xfrm>
            <a:off x="325870" y="662837"/>
            <a:ext cx="11540260" cy="5820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Tony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Best wishes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Li Ming</a:t>
            </a:r>
            <a:endParaRPr lang="zh-CN" altLang="en-US" sz="2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BEFF0B-1A94-000A-BF8C-F9193643E296}"/>
              </a:ext>
            </a:extLst>
          </p:cNvPr>
          <p:cNvSpPr txBox="1">
            <a:spLocks noChangeAspect="1"/>
          </p:cNvSpPr>
          <p:nvPr/>
        </p:nvSpPr>
        <p:spPr>
          <a:xfrm>
            <a:off x="325870" y="1107403"/>
            <a:ext cx="11540260" cy="4374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 algn="just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faster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earlier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race.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Isn’t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9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7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 famous story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132950B-618F-DB0A-6BDD-DCFDB8D301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本模块以“讲述故事”为话题，可以是讲述寓言故事、童话故事或自己的经历。要求学生可以运用过去进行时描述过去正在发生的事情。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623B37A-7BE3-2C05-B7E2-4E36C1224A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770511"/>
              </p:ext>
            </p:extLst>
          </p:nvPr>
        </p:nvGraphicFramePr>
        <p:xfrm>
          <a:off x="1356137" y="1356736"/>
          <a:ext cx="9117899" cy="5168900"/>
        </p:xfrm>
        <a:graphic>
          <a:graphicData uri="http://schemas.openxmlformats.org/drawingml/2006/table">
            <a:tbl>
              <a:tblPr firstRow="1" firstCol="1" bandRow="1"/>
              <a:tblGrid>
                <a:gridCol w="1170932">
                  <a:extLst>
                    <a:ext uri="{9D8B030D-6E8A-4147-A177-3AD203B41FA5}">
                      <a16:colId xmlns:a16="http://schemas.microsoft.com/office/drawing/2014/main" val="1053202132"/>
                    </a:ext>
                  </a:extLst>
                </a:gridCol>
                <a:gridCol w="4089862">
                  <a:extLst>
                    <a:ext uri="{9D8B030D-6E8A-4147-A177-3AD203B41FA5}">
                      <a16:colId xmlns:a16="http://schemas.microsoft.com/office/drawing/2014/main" val="1117943262"/>
                    </a:ext>
                  </a:extLst>
                </a:gridCol>
                <a:gridCol w="3857105">
                  <a:extLst>
                    <a:ext uri="{9D8B030D-6E8A-4147-A177-3AD203B41FA5}">
                      <a16:colId xmlns:a16="http://schemas.microsoft.com/office/drawing/2014/main" val="2124702304"/>
                    </a:ext>
                  </a:extLst>
                </a:gridCol>
              </a:tblGrid>
              <a:tr h="211455">
                <a:tc rowSpan="10"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 upon a time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从前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922189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look into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向……里面看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734414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way to ...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在去……的路上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91274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the place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代替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593951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 after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追赶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41044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river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在河边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470444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smile at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冲……微笑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58421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a tea party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举行茶会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438286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once or twice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偶尔；一两次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54756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 about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考虑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57574"/>
                  </a:ext>
                </a:extLst>
              </a:tr>
            </a:tbl>
          </a:graphicData>
        </a:graphic>
      </p:graphicFrame>
      <p:pic>
        <p:nvPicPr>
          <p:cNvPr id="1025" name="image260.jpeg" descr="source:si_idp1441863520;FounderCES">
            <a:extLst>
              <a:ext uri="{FF2B5EF4-FFF2-40B4-BE49-F238E27FC236}">
                <a16:creationId xmlns:a16="http://schemas.microsoft.com/office/drawing/2014/main" id="{FD01541D-9E68-B1B4-E3B3-5ECDF7919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73" y="2595678"/>
            <a:ext cx="571500" cy="190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4CBADB2-0D07-C2AA-062C-6738D4082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704827"/>
              </p:ext>
            </p:extLst>
          </p:nvPr>
        </p:nvGraphicFramePr>
        <p:xfrm>
          <a:off x="2253384" y="1463675"/>
          <a:ext cx="8469400" cy="3930650"/>
        </p:xfrm>
        <a:graphic>
          <a:graphicData uri="http://schemas.openxmlformats.org/drawingml/2006/table">
            <a:tbl>
              <a:tblPr firstRow="1" firstCol="1" bandRow="1"/>
              <a:tblGrid>
                <a:gridCol w="1005205">
                  <a:extLst>
                    <a:ext uri="{9D8B030D-6E8A-4147-A177-3AD203B41FA5}">
                      <a16:colId xmlns:a16="http://schemas.microsoft.com/office/drawing/2014/main" val="262876456"/>
                    </a:ext>
                  </a:extLst>
                </a:gridCol>
                <a:gridCol w="7464195">
                  <a:extLst>
                    <a:ext uri="{9D8B030D-6E8A-4147-A177-3AD203B41FA5}">
                      <a16:colId xmlns:a16="http://schemas.microsoft.com/office/drawing/2014/main" val="3147990970"/>
                    </a:ext>
                  </a:extLst>
                </a:gridCol>
              </a:tblGrid>
              <a:tr h="1656080">
                <a:tc>
                  <a:txBody>
                    <a:bodyPr/>
                    <a:lstStyle/>
                    <a:p>
                      <a:pPr algn="ctr"/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What’s the book about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 day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Alice was sitting with her sister by the river and she saw a white rabbit with a watch.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 found that she was falling down a very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 deep hole.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 was too dark for her to see anything.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 in Britain knows the story.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485527"/>
                  </a:ext>
                </a:extLst>
              </a:tr>
            </a:tbl>
          </a:graphicData>
        </a:graphic>
      </p:graphicFrame>
      <p:pic>
        <p:nvPicPr>
          <p:cNvPr id="2049" name="image261.jpeg" descr="source:si_idp1442160720;FounderCES">
            <a:extLst>
              <a:ext uri="{FF2B5EF4-FFF2-40B4-BE49-F238E27FC236}">
                <a16:creationId xmlns:a16="http://schemas.microsoft.com/office/drawing/2014/main" id="{5D84C1F6-D023-3F4F-8444-EFFDA8F74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91" y="2516305"/>
            <a:ext cx="546667" cy="182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008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4989BDC-EA79-073B-0872-2601ECF0F96E}"/>
              </a:ext>
            </a:extLst>
          </p:cNvPr>
          <p:cNvSpPr txBox="1">
            <a:spLocks noChangeAspect="1"/>
          </p:cNvSpPr>
          <p:nvPr/>
        </p:nvSpPr>
        <p:spPr>
          <a:xfrm>
            <a:off x="378711" y="1063721"/>
            <a:ext cx="11434578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童话故事是世界文学宝库中的常青树，一直深受青少年的喜爱。你读过哪些童话故事？请你以“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”为题，讲述一下令你印象最深刻的一个童话故事。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1.What’s the name of 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2.Who is in 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3.What’s the story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 do you think of 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C91A30-4B52-AEFB-EC3E-A2BB3660AB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条理清晰，语意连贯，句式规范。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开门见山，点明主题。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简要描述故事。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故事评价。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494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BD3A96-255F-C4A9-4F00-0A6E728134B3}"/>
              </a:ext>
            </a:extLst>
          </p:cNvPr>
          <p:cNvSpPr txBox="1">
            <a:spLocks noChangeAspect="1"/>
          </p:cNvSpPr>
          <p:nvPr/>
        </p:nvSpPr>
        <p:spPr>
          <a:xfrm>
            <a:off x="442248" y="702140"/>
            <a:ext cx="11307503" cy="5743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love reading and I have read many books.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 is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Pigs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were three little pigs in the story. They built their own houses. The first built a straw house. The second built a house with wood. The third built a brick house. Then a wolf hit the straw house and the wooden house. But he couldn’t hit the brick house because it was very strong. At last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third pig killed the wolf.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my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story because it is interesting and it teaches us to be hard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working. There are also many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pictures in the book.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359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811B317-0C49-F80B-4E71-4D8E7AD6B3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24952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你读过或听过龟兔赛跑的故事吗？请你写一下，把这个故事介绍给你的外国笔友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句子要通顺、连贯；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开头和结尾已给出，不计入总词数。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参考词汇：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tortoise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龟；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a 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举行赛跑；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much faster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快得多；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catch up with sb.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赶上某人；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赢；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28</TotalTime>
  <Words>665</Words>
  <Application>Microsoft Office PowerPoint</Application>
  <PresentationFormat>宽屏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2024-07-07T03:18:13Z</dcterms:created>
  <dcterms:modified xsi:type="dcterms:W3CDTF">2024-07-08T16:46:52Z</dcterms:modified>
</cp:coreProperties>
</file>