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259" r:id="rId5"/>
    <p:sldId id="877" r:id="rId6"/>
    <p:sldId id="875" r:id="rId7"/>
    <p:sldId id="878" r:id="rId8"/>
    <p:sldId id="879" r:id="rId9"/>
    <p:sldId id="876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模块写作专项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80505"/>
            <a:ext cx="10807700" cy="5740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Mike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F3B1B9D-C307-4DDB-87AD-555FA3CD9862}"/>
              </a:ext>
            </a:extLst>
          </p:cNvPr>
          <p:cNvSpPr>
            <a:spLocks noChangeAspect="1"/>
          </p:cNvSpPr>
          <p:nvPr/>
        </p:nvSpPr>
        <p:spPr>
          <a:xfrm>
            <a:off x="679450" y="1134795"/>
            <a:ext cx="10833100" cy="52460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I’m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glad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receive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letter.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Chinese.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offer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advice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First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helpful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newspapers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magazines.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ability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improved.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songs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listening.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mistakes.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spoken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be.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Fourth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keeping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diary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writing.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293517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56157"/>
            <a:ext cx="10807700" cy="25996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									Li Hua</a:t>
            </a:r>
            <a:endParaRPr lang="zh-CN" altLang="en-US" sz="3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4184C05-EE52-4BCA-BF71-5F36351E00CD}"/>
              </a:ext>
            </a:extLst>
          </p:cNvPr>
          <p:cNvSpPr>
            <a:spLocks noChangeAspect="1"/>
          </p:cNvSpPr>
          <p:nvPr/>
        </p:nvSpPr>
        <p:spPr>
          <a:xfrm>
            <a:off x="679450" y="2242905"/>
            <a:ext cx="10833100" cy="13139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I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advice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reply.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98318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035486"/>
            <a:chOff x="0" y="908321"/>
            <a:chExt cx="12192000" cy="403548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模块写作专项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509470"/>
              <a:ext cx="3044397" cy="640508"/>
              <a:chOff x="1145233" y="1687953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1802436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744163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话题分析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687953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303299"/>
              <a:ext cx="4476446" cy="640508"/>
              <a:chOff x="1145233" y="1528665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1643148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584875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写作素材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528665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How to learn English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5231703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173430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写作实例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117220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6043561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985288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写作专练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929078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7" y="750377"/>
            <a:ext cx="2624031" cy="49182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本模块以“英语学习”为话题，介绍了怎样才能学好英语，旨在使学生养成良好的英语学习习惯，掌握学习英语的方法，并能对学习英语的方法进行描述。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15872"/>
            <a:ext cx="2624031" cy="491825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93220"/>
              </p:ext>
            </p:extLst>
          </p:nvPr>
        </p:nvGraphicFramePr>
        <p:xfrm>
          <a:off x="1291182" y="1986702"/>
          <a:ext cx="9302054" cy="3101340"/>
        </p:xfrm>
        <a:graphic>
          <a:graphicData uri="http://schemas.openxmlformats.org/drawingml/2006/table">
            <a:tbl>
              <a:tblPr firstRow="1" firstCol="1" bandRow="1"/>
              <a:tblGrid>
                <a:gridCol w="107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3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95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1455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listen to English songs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听英语歌曲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good for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对……有利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class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在课堂上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afraid of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害怕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join the club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参加俱乐部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 up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查；查找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025" name="image248.jpeg" descr="source:si_idp641942512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703" y="2501660"/>
            <a:ext cx="651904" cy="219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983304"/>
              </p:ext>
            </p:extLst>
          </p:nvPr>
        </p:nvGraphicFramePr>
        <p:xfrm>
          <a:off x="955351" y="1367473"/>
          <a:ext cx="9793161" cy="4418330"/>
        </p:xfrm>
        <a:graphic>
          <a:graphicData uri="http://schemas.openxmlformats.org/drawingml/2006/table">
            <a:tbl>
              <a:tblPr firstRow="1" firstCol="1" bandRow="1"/>
              <a:tblGrid>
                <a:gridCol w="716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6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Let’s try to speak English as much as possible.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 forget to write down the correct answers next to the mistakes.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 a good idea to spell and pronounce new words aloud every day.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Watching films and listening to songs are great ways to learn English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！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also advise you to talk about the films or songs with your friends.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49" name="image249.jpeg" descr="source:si_idp642115184;Founder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28" y="2432200"/>
            <a:ext cx="580785" cy="1956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87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347887" cy="44006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86596" y="1768662"/>
            <a:ext cx="1083968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【典型例题】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假如你是班里英语最棒的学生，应老师和同学之邀做一场题为“怎样学好英语”的报告，请根据下面的提示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可适当发挥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，写一篇英语短文，介绍一下你学习英语的方法。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45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17141" y="630200"/>
            <a:ext cx="10833100" cy="36374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经常听英文广播，看英文电影；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多学唱英文歌曲；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英语课上要总是说英语，尽量多和外国人交谈；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多读英文报纸和自己喜欢的英文杂志；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最好交一个说英语的笔友并经常发英文电子邮件。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27692" y="4117093"/>
            <a:ext cx="10833100" cy="24370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开篇点题：如何学好英语。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具体方法。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结束语：祝愿。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857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8898" y="681552"/>
            <a:ext cx="11466543" cy="5769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【经典范文】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classmates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very glad to share my ideas about how to learn English well with you.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I think we should often listen to English on the radio and watch English films. When we are free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why not learn to sing more English songs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good for our listening and speaking. When we are having an English class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always speak English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after class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try to speak to foreigners. It’s also a good idea to read English newspapers and magazines. We can make a pen friend from an English</a:t>
            </a:r>
            <a:r>
              <a:rPr lang="en-US" altLang="zh-CN" sz="2600" b="1" dirty="0"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speaking country and write emails to each other.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Wish all of us can improve our English.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That’s all. Thank you for your listening.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110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67632"/>
            <a:ext cx="2439937" cy="45732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6922" y="1350338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［语言能力·表达能力］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假设你是李华，你的加拿大笔友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最近对中文很感兴趣，他写信向你询问如何学好中文。请你根据以下提示给他写一封回信。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看中文报纸和杂志；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听中文歌；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尽可能多说中文；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355986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35</TotalTime>
  <Words>688</Words>
  <Application>Microsoft Office PowerPoint</Application>
  <PresentationFormat>宽屏</PresentationFormat>
  <Paragraphs>62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11</cp:revision>
  <dcterms:created xsi:type="dcterms:W3CDTF">2024-07-07T03:18:13Z</dcterms:created>
  <dcterms:modified xsi:type="dcterms:W3CDTF">2024-07-08T12:20:41Z</dcterms:modified>
</cp:coreProperties>
</file>