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was trying to pick it up when it bit me again.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3530E9-39D6-5E3F-839E-F38FC6A263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你喜欢吃哪种水果？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 do you like to 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别试图游过那条河。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 the river.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昨天给他朋友发了一封电子邮件。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friend yesterday.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63a1">
            <a:extLst>
              <a:ext uri="{FF2B5EF4-FFF2-40B4-BE49-F238E27FC236}">
                <a16:creationId xmlns:a16="http://schemas.microsoft.com/office/drawing/2014/main" id="{DFA53E27-4C8B-4E47-AEB0-8240F3A4906C}"/>
              </a:ext>
            </a:extLst>
          </p:cNvPr>
          <p:cNvSpPr/>
          <p:nvPr/>
        </p:nvSpPr>
        <p:spPr>
          <a:xfrm>
            <a:off x="1636840" y="4628976"/>
            <a:ext cx="6564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9014">
            <a:extLst>
              <a:ext uri="{FF2B5EF4-FFF2-40B4-BE49-F238E27FC236}">
                <a16:creationId xmlns:a16="http://schemas.microsoft.com/office/drawing/2014/main" id="{C10C123A-0F8F-4F84-BA86-C6C71AC1B123}"/>
              </a:ext>
            </a:extLst>
          </p:cNvPr>
          <p:cNvSpPr/>
          <p:nvPr/>
        </p:nvSpPr>
        <p:spPr>
          <a:xfrm>
            <a:off x="1763078" y="3361008"/>
            <a:ext cx="5002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1564">
            <a:extLst>
              <a:ext uri="{FF2B5EF4-FFF2-40B4-BE49-F238E27FC236}">
                <a16:creationId xmlns:a16="http://schemas.microsoft.com/office/drawing/2014/main" id="{39806FC4-B9DD-4C45-9246-CA93447EF434}"/>
              </a:ext>
            </a:extLst>
          </p:cNvPr>
          <p:cNvSpPr/>
          <p:nvPr/>
        </p:nvSpPr>
        <p:spPr>
          <a:xfrm>
            <a:off x="669290" y="2093040"/>
            <a:ext cx="533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6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6D5CB6-8A4F-BCC0-51D7-AF84AD3C8B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544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［人与自然·自我保护］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did you learn from the talk called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 from Danger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Sunshine Hall yesterday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Alex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should we do if our building is on fire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try to get out as soon as possible.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use a wet towel to cover our mouth and nose and stay low to the ground.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04e2">
            <a:extLst>
              <a:ext uri="{FF2B5EF4-FFF2-40B4-BE49-F238E27FC236}">
                <a16:creationId xmlns:a16="http://schemas.microsoft.com/office/drawing/2014/main" id="{0EFA16E7-F3DA-4E7D-A688-E6CADF37E0DA}"/>
              </a:ext>
            </a:extLst>
          </p:cNvPr>
          <p:cNvSpPr/>
          <p:nvPr/>
        </p:nvSpPr>
        <p:spPr>
          <a:xfrm>
            <a:off x="1701165" y="4853125"/>
            <a:ext cx="15066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b6288">
            <a:extLst>
              <a:ext uri="{FF2B5EF4-FFF2-40B4-BE49-F238E27FC236}">
                <a16:creationId xmlns:a16="http://schemas.microsoft.com/office/drawing/2014/main" id="{FED41E9B-A4EA-45FA-99B2-C02253B44472}"/>
              </a:ext>
            </a:extLst>
          </p:cNvPr>
          <p:cNvSpPr/>
          <p:nvPr/>
        </p:nvSpPr>
        <p:spPr>
          <a:xfrm>
            <a:off x="1680528" y="3070045"/>
            <a:ext cx="16129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B8A19D-C5C8-5D2C-BDDE-D206CD93EF16}"/>
              </a:ext>
            </a:extLst>
          </p:cNvPr>
          <p:cNvSpPr txBox="1">
            <a:spLocks noChangeAspect="1"/>
          </p:cNvSpPr>
          <p:nvPr/>
        </p:nvSpPr>
        <p:spPr>
          <a:xfrm>
            <a:off x="662824" y="701531"/>
            <a:ext cx="11290877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need to get to high ground and stay there. Remember that we shouldn’t walk through the flood water.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Got it. What should we do when an earthquake happens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away from a window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you may get hurt.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should we do to protect ourselves from traffic accidents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Moreover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dangerous to sit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walk or ride a bicycle on railways.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afe8">
            <a:extLst>
              <a:ext uri="{FF2B5EF4-FFF2-40B4-BE49-F238E27FC236}">
                <a16:creationId xmlns:a16="http://schemas.microsoft.com/office/drawing/2014/main" id="{FD05D684-0903-4B0A-B579-CC9819D43201}"/>
              </a:ext>
            </a:extLst>
          </p:cNvPr>
          <p:cNvSpPr/>
          <p:nvPr/>
        </p:nvSpPr>
        <p:spPr>
          <a:xfrm>
            <a:off x="1732164" y="5235939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5f8d">
            <a:extLst>
              <a:ext uri="{FF2B5EF4-FFF2-40B4-BE49-F238E27FC236}">
                <a16:creationId xmlns:a16="http://schemas.microsoft.com/office/drawing/2014/main" id="{9B18258D-34FA-4FFA-AF60-1885DA8C60AC}"/>
              </a:ext>
            </a:extLst>
          </p:cNvPr>
          <p:cNvSpPr/>
          <p:nvPr/>
        </p:nvSpPr>
        <p:spPr>
          <a:xfrm>
            <a:off x="1732164" y="3333987"/>
            <a:ext cx="17193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4f26">
            <a:extLst>
              <a:ext uri="{FF2B5EF4-FFF2-40B4-BE49-F238E27FC236}">
                <a16:creationId xmlns:a16="http://schemas.microsoft.com/office/drawing/2014/main" id="{C5AF521C-5C44-4C0B-8795-89D8B9F727BC}"/>
              </a:ext>
            </a:extLst>
          </p:cNvPr>
          <p:cNvSpPr/>
          <p:nvPr/>
        </p:nvSpPr>
        <p:spPr>
          <a:xfrm>
            <a:off x="1754389" y="798051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2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274A1D-F8C2-40CE-9BC5-FA194EC151B4}"/>
              </a:ext>
            </a:extLst>
          </p:cNvPr>
          <p:cNvSpPr txBox="1">
            <a:spLocks noChangeAspect="1"/>
          </p:cNvSpPr>
          <p:nvPr/>
        </p:nvSpPr>
        <p:spPr>
          <a:xfrm>
            <a:off x="999201" y="1412412"/>
            <a:ext cx="10193597" cy="4513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about facing with a flood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must follow the traffic rules.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Hide under a strong desk or table.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huge flood may wash you away.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We learned a lot about keeping ourselves safe.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How can we protect ourselves from thick smoke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can I do if I walk on the road with my phone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876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E0D935-3491-2FEC-B982-5D3B2671DBE4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576936"/>
            <a:ext cx="11224375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pilot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crash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坠毁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parachutes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降落伞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6E53A0-8BBE-23F6-5893-F533B7755F07}"/>
              </a:ext>
            </a:extLst>
          </p:cNvPr>
          <p:cNvSpPr txBox="1">
            <a:spLocks noChangeAspect="1"/>
          </p:cNvSpPr>
          <p:nvPr/>
        </p:nvSpPr>
        <p:spPr>
          <a:xfrm>
            <a:off x="679451" y="4538085"/>
            <a:ext cx="10833100" cy="1725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two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three	C. five               	D. six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bus               B. ship	C. train               	D. plane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happy          B. lucky	C. unlucky            D. unhappy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7e96">
            <a:extLst>
              <a:ext uri="{FF2B5EF4-FFF2-40B4-BE49-F238E27FC236}">
                <a16:creationId xmlns:a16="http://schemas.microsoft.com/office/drawing/2014/main" id="{C1E45C9E-070F-4ACD-9689-BCF41900E0CF}"/>
              </a:ext>
            </a:extLst>
          </p:cNvPr>
          <p:cNvSpPr/>
          <p:nvPr/>
        </p:nvSpPr>
        <p:spPr>
          <a:xfrm>
            <a:off x="788354" y="5744077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4fd41">
            <a:extLst>
              <a:ext uri="{FF2B5EF4-FFF2-40B4-BE49-F238E27FC236}">
                <a16:creationId xmlns:a16="http://schemas.microsoft.com/office/drawing/2014/main" id="{C8B55173-D7B0-46DF-B79E-5FB46524F93D}"/>
              </a:ext>
            </a:extLst>
          </p:cNvPr>
          <p:cNvSpPr/>
          <p:nvPr/>
        </p:nvSpPr>
        <p:spPr>
          <a:xfrm>
            <a:off x="788354" y="518934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3e204">
            <a:extLst>
              <a:ext uri="{FF2B5EF4-FFF2-40B4-BE49-F238E27FC236}">
                <a16:creationId xmlns:a16="http://schemas.microsoft.com/office/drawing/2014/main" id="{651B6CB4-9D4A-4C29-B878-F7E21438FAAD}"/>
              </a:ext>
            </a:extLst>
          </p:cNvPr>
          <p:cNvSpPr/>
          <p:nvPr/>
        </p:nvSpPr>
        <p:spPr>
          <a:xfrm>
            <a:off x="788354" y="463460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3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90B002-1245-22DB-84CF-DDD2D9D864F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72427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parachute.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parachute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72BAD6-16DB-7A55-F12D-8BDB6F658DC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60932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live         B. play	C. relax              D. invite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tallest    B. kindest	C. smartest        D. happiest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         B. also		C. either             D. neither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50fc">
            <a:extLst>
              <a:ext uri="{FF2B5EF4-FFF2-40B4-BE49-F238E27FC236}">
                <a16:creationId xmlns:a16="http://schemas.microsoft.com/office/drawing/2014/main" id="{0D329F2E-C4BA-403E-9D81-496F634F3F1D}"/>
              </a:ext>
            </a:extLst>
          </p:cNvPr>
          <p:cNvSpPr/>
          <p:nvPr/>
        </p:nvSpPr>
        <p:spPr>
          <a:xfrm>
            <a:off x="804228" y="5551924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4" name="A_9db68">
            <a:extLst>
              <a:ext uri="{FF2B5EF4-FFF2-40B4-BE49-F238E27FC236}">
                <a16:creationId xmlns:a16="http://schemas.microsoft.com/office/drawing/2014/main" id="{1E6D2BE8-C745-46F7-BDF0-C817FE418C7D}"/>
              </a:ext>
            </a:extLst>
          </p:cNvPr>
          <p:cNvSpPr/>
          <p:nvPr/>
        </p:nvSpPr>
        <p:spPr>
          <a:xfrm>
            <a:off x="804228" y="49179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800e7">
            <a:extLst>
              <a:ext uri="{FF2B5EF4-FFF2-40B4-BE49-F238E27FC236}">
                <a16:creationId xmlns:a16="http://schemas.microsoft.com/office/drawing/2014/main" id="{A9700BE7-3C38-4186-9111-8AA668BF5AB4}"/>
              </a:ext>
            </a:extLst>
          </p:cNvPr>
          <p:cNvSpPr/>
          <p:nvPr/>
        </p:nvSpPr>
        <p:spPr>
          <a:xfrm>
            <a:off x="804228" y="425745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5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B5AA94-5CBF-1DD5-1D59-28B59B4F152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18594"/>
            <a:ext cx="11141248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parachute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A23454-EE0D-27B0-AEF9-21E363C9B4DB}"/>
              </a:ext>
            </a:extLst>
          </p:cNvPr>
          <p:cNvSpPr txBox="1">
            <a:spLocks noChangeAspect="1"/>
          </p:cNvSpPr>
          <p:nvPr/>
        </p:nvSpPr>
        <p:spPr>
          <a:xfrm>
            <a:off x="833524" y="4492347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         B. for		C. after             D.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         B. but		C. and               D. until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        B. both		C. neither         D. none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ac7d">
            <a:extLst>
              <a:ext uri="{FF2B5EF4-FFF2-40B4-BE49-F238E27FC236}">
                <a16:creationId xmlns:a16="http://schemas.microsoft.com/office/drawing/2014/main" id="{35935652-23E4-4F7C-BE17-D3707DAFC349}"/>
              </a:ext>
            </a:extLst>
          </p:cNvPr>
          <p:cNvSpPr/>
          <p:nvPr/>
        </p:nvSpPr>
        <p:spPr>
          <a:xfrm>
            <a:off x="958302" y="5909843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  <p:sp>
        <p:nvSpPr>
          <p:cNvPr id="4" name="A_ec087">
            <a:extLst>
              <a:ext uri="{FF2B5EF4-FFF2-40B4-BE49-F238E27FC236}">
                <a16:creationId xmlns:a16="http://schemas.microsoft.com/office/drawing/2014/main" id="{7C21F217-2A87-4588-B265-A5F87B0814BC}"/>
              </a:ext>
            </a:extLst>
          </p:cNvPr>
          <p:cNvSpPr/>
          <p:nvPr/>
        </p:nvSpPr>
        <p:spPr>
          <a:xfrm>
            <a:off x="958302" y="52228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c6157">
            <a:extLst>
              <a:ext uri="{FF2B5EF4-FFF2-40B4-BE49-F238E27FC236}">
                <a16:creationId xmlns:a16="http://schemas.microsoft.com/office/drawing/2014/main" id="{E026D165-B2C6-45F4-958B-5ED4FD8BBADA}"/>
              </a:ext>
            </a:extLst>
          </p:cNvPr>
          <p:cNvSpPr/>
          <p:nvPr/>
        </p:nvSpPr>
        <p:spPr>
          <a:xfrm>
            <a:off x="958302" y="458886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3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F99D26-EBB0-19F9-10A7-9B231F00CC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394"/>
            <a:ext cx="10833100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parachute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schoolbag.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impossible            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important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personal               D. possible</a:t>
            </a:r>
            <a:endParaRPr lang="zh-CN" altLang="en-US" sz="3200" dirty="0"/>
          </a:p>
        </p:txBody>
      </p:sp>
      <p:sp>
        <p:nvSpPr>
          <p:cNvPr id="2" name="A_c0951">
            <a:extLst>
              <a:ext uri="{FF2B5EF4-FFF2-40B4-BE49-F238E27FC236}">
                <a16:creationId xmlns:a16="http://schemas.microsoft.com/office/drawing/2014/main" id="{640A5422-76AC-44BD-856C-CFE9F95A9D9F}"/>
              </a:ext>
            </a:extLst>
          </p:cNvPr>
          <p:cNvSpPr/>
          <p:nvPr/>
        </p:nvSpPr>
        <p:spPr>
          <a:xfrm>
            <a:off x="804228" y="462583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3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 was trying to pick it up when it bit me again.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Accidents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4BF14D-3AAA-790D-C694-DDD8B9BF7014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756965"/>
            <a:ext cx="1126205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changing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更糟的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plenty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冰箱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 get hungry.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Sunday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爬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hill with my classmates.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4381">
            <a:extLst>
              <a:ext uri="{FF2B5EF4-FFF2-40B4-BE49-F238E27FC236}">
                <a16:creationId xmlns:a16="http://schemas.microsoft.com/office/drawing/2014/main" id="{115D2BD9-FD6E-4D70-8638-B4F8C91C357B}"/>
              </a:ext>
            </a:extLst>
          </p:cNvPr>
          <p:cNvSpPr/>
          <p:nvPr/>
        </p:nvSpPr>
        <p:spPr>
          <a:xfrm>
            <a:off x="3888578" y="5023405"/>
            <a:ext cx="21114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limbed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cd59">
            <a:extLst>
              <a:ext uri="{FF2B5EF4-FFF2-40B4-BE49-F238E27FC236}">
                <a16:creationId xmlns:a16="http://schemas.microsoft.com/office/drawing/2014/main" id="{0AD274DE-6F49-458D-9AEF-DF80817AE2D9}"/>
              </a:ext>
            </a:extLst>
          </p:cNvPr>
          <p:cNvSpPr/>
          <p:nvPr/>
        </p:nvSpPr>
        <p:spPr>
          <a:xfrm>
            <a:off x="10115691" y="3720345"/>
            <a:ext cx="18193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ridge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7e048">
            <a:extLst>
              <a:ext uri="{FF2B5EF4-FFF2-40B4-BE49-F238E27FC236}">
                <a16:creationId xmlns:a16="http://schemas.microsoft.com/office/drawing/2014/main" id="{CFCAB4C6-59FB-486B-A708-03560C3D8676}"/>
              </a:ext>
            </a:extLst>
          </p:cNvPr>
          <p:cNvSpPr/>
          <p:nvPr/>
        </p:nvSpPr>
        <p:spPr>
          <a:xfrm>
            <a:off x="748503" y="3121453"/>
            <a:ext cx="1639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orse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B87BB6-79E8-6EBF-EF92-8B6CF0AEBFD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have a cold. You had better take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药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have a good rest.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children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ball in the park. They are so happy.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82bd">
            <a:extLst>
              <a:ext uri="{FF2B5EF4-FFF2-40B4-BE49-F238E27FC236}">
                <a16:creationId xmlns:a16="http://schemas.microsoft.com/office/drawing/2014/main" id="{6E762CA4-FF45-4E68-9C6A-74F37E496446}"/>
              </a:ext>
            </a:extLst>
          </p:cNvPr>
          <p:cNvSpPr/>
          <p:nvPr/>
        </p:nvSpPr>
        <p:spPr>
          <a:xfrm>
            <a:off x="5769483" y="3687287"/>
            <a:ext cx="23533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hrowing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080e3">
            <a:extLst>
              <a:ext uri="{FF2B5EF4-FFF2-40B4-BE49-F238E27FC236}">
                <a16:creationId xmlns:a16="http://schemas.microsoft.com/office/drawing/2014/main" id="{9B46B92F-7F6D-4BE6-9A61-33CE5F568BD2}"/>
              </a:ext>
            </a:extLst>
          </p:cNvPr>
          <p:cNvSpPr/>
          <p:nvPr/>
        </p:nvSpPr>
        <p:spPr>
          <a:xfrm>
            <a:off x="8467281" y="2419319"/>
            <a:ext cx="2135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edicine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06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E2273F-4324-71A4-1E0A-5B30B22BAF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06117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B93690-26C4-BC5D-FADF-44C9AA303A7E}"/>
              </a:ext>
            </a:extLst>
          </p:cNvPr>
          <p:cNvSpPr txBox="1">
            <a:spLocks noChangeAspect="1"/>
          </p:cNvSpPr>
          <p:nvPr/>
        </p:nvSpPr>
        <p:spPr>
          <a:xfrm>
            <a:off x="2844627" y="1378994"/>
            <a:ext cx="6502746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photo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pick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hurry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70A0E2-55AA-31CD-33AF-7DAC300E097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169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on the ground and gave it to 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morning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without having breakfast.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present from his bag and gave it to his best friend Tony.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3680">
            <a:extLst>
              <a:ext uri="{FF2B5EF4-FFF2-40B4-BE49-F238E27FC236}">
                <a16:creationId xmlns:a16="http://schemas.microsoft.com/office/drawing/2014/main" id="{0DE7EC56-054F-4C8E-8515-95C03D1C32E7}"/>
              </a:ext>
            </a:extLst>
          </p:cNvPr>
          <p:cNvSpPr/>
          <p:nvPr/>
        </p:nvSpPr>
        <p:spPr>
          <a:xfrm>
            <a:off x="2093278" y="5274625"/>
            <a:ext cx="2449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 out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5ef4">
            <a:extLst>
              <a:ext uri="{FF2B5EF4-FFF2-40B4-BE49-F238E27FC236}">
                <a16:creationId xmlns:a16="http://schemas.microsoft.com/office/drawing/2014/main" id="{C09E1AC2-7C90-4329-BB52-8025A2F7761E}"/>
              </a:ext>
            </a:extLst>
          </p:cNvPr>
          <p:cNvSpPr/>
          <p:nvPr/>
        </p:nvSpPr>
        <p:spPr>
          <a:xfrm>
            <a:off x="4869815" y="4006657"/>
            <a:ext cx="278930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hurried 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743b">
            <a:extLst>
              <a:ext uri="{FF2B5EF4-FFF2-40B4-BE49-F238E27FC236}">
                <a16:creationId xmlns:a16="http://schemas.microsoft.com/office/drawing/2014/main" id="{ECE54015-7BD0-45B7-97B6-559950EA68A2}"/>
              </a:ext>
            </a:extLst>
          </p:cNvPr>
          <p:cNvSpPr/>
          <p:nvPr/>
        </p:nvSpPr>
        <p:spPr>
          <a:xfrm>
            <a:off x="2894965" y="2738689"/>
            <a:ext cx="27210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picked up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42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9C7855-46C0-3971-9282-CC81DAECEE1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07296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me with the camera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a girl was walking along the street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saw a little dog.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893697-9891-465F-BF80-8F245F50F455}"/>
              </a:ext>
            </a:extLst>
          </p:cNvPr>
          <p:cNvSpPr txBox="1">
            <a:spLocks noChangeAspect="1"/>
          </p:cNvSpPr>
          <p:nvPr/>
        </p:nvSpPr>
        <p:spPr>
          <a:xfrm>
            <a:off x="2844627" y="1495372"/>
            <a:ext cx="6502746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photo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pick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hurry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573c">
            <a:extLst>
              <a:ext uri="{FF2B5EF4-FFF2-40B4-BE49-F238E27FC236}">
                <a16:creationId xmlns:a16="http://schemas.microsoft.com/office/drawing/2014/main" id="{51C0384C-5C4A-418C-A45F-AE38E287EB38}"/>
              </a:ext>
            </a:extLst>
          </p:cNvPr>
          <p:cNvSpPr/>
          <p:nvPr/>
        </p:nvSpPr>
        <p:spPr>
          <a:xfrm>
            <a:off x="1382078" y="3803467"/>
            <a:ext cx="2371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day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2568a">
            <a:extLst>
              <a:ext uri="{FF2B5EF4-FFF2-40B4-BE49-F238E27FC236}">
                <a16:creationId xmlns:a16="http://schemas.microsoft.com/office/drawing/2014/main" id="{0ECF90BA-5CA6-4979-8343-28A773502108}"/>
              </a:ext>
            </a:extLst>
          </p:cNvPr>
          <p:cNvSpPr/>
          <p:nvPr/>
        </p:nvSpPr>
        <p:spPr>
          <a:xfrm>
            <a:off x="2939415" y="3169483"/>
            <a:ext cx="3160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photo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81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094CE3-4441-3E08-3C35-5E45986E18DB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719699"/>
            <a:ext cx="11191125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rubbish and put it into the proper rubbish box.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pick 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give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up                D. put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waste paper and bottles. We can recycle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throw away         B. go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give away            D. blow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b245">
            <a:extLst>
              <a:ext uri="{FF2B5EF4-FFF2-40B4-BE49-F238E27FC236}">
                <a16:creationId xmlns:a16="http://schemas.microsoft.com/office/drawing/2014/main" id="{7DD51D89-2B5E-4806-BC79-C5DD8421CCFD}"/>
              </a:ext>
            </a:extLst>
          </p:cNvPr>
          <p:cNvSpPr/>
          <p:nvPr/>
        </p:nvSpPr>
        <p:spPr>
          <a:xfrm>
            <a:off x="804227" y="398613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0c834">
            <a:extLst>
              <a:ext uri="{FF2B5EF4-FFF2-40B4-BE49-F238E27FC236}">
                <a16:creationId xmlns:a16="http://schemas.microsoft.com/office/drawing/2014/main" id="{B5E82D2E-D0E4-467D-88EB-761C9DB2ABA3}"/>
              </a:ext>
            </a:extLst>
          </p:cNvPr>
          <p:cNvSpPr/>
          <p:nvPr/>
        </p:nvSpPr>
        <p:spPr>
          <a:xfrm>
            <a:off x="804227" y="145020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A489C5-FBCC-4E39-8D39-CFBD2E8C05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are you feeling today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I’m afraid I can’t go to school tomorrow.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better                	B. worse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best                	D. brighter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were lucky yesterday. The train left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got on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soon as               B. as well 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long as               D. as far 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2f7a">
            <a:extLst>
              <a:ext uri="{FF2B5EF4-FFF2-40B4-BE49-F238E27FC236}">
                <a16:creationId xmlns:a16="http://schemas.microsoft.com/office/drawing/2014/main" id="{C06C419B-912C-40DE-81B9-369AADA91407}"/>
              </a:ext>
            </a:extLst>
          </p:cNvPr>
          <p:cNvSpPr/>
          <p:nvPr/>
        </p:nvSpPr>
        <p:spPr>
          <a:xfrm>
            <a:off x="804228" y="36722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25eef">
            <a:extLst>
              <a:ext uri="{FF2B5EF4-FFF2-40B4-BE49-F238E27FC236}">
                <a16:creationId xmlns:a16="http://schemas.microsoft.com/office/drawing/2014/main" id="{6AE077DE-9CE7-41C6-8E8A-5E9BC541EF8A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8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145F77-C48B-A3EA-7AC5-C356CA296C2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第二天，他们在一家很好的饭店吃饭。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ate at a good restaurant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上午十点左右我的腿开始痛得厉害。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about ten o’clock in the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leg </a:t>
            </a: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bf7c">
            <a:extLst>
              <a:ext uri="{FF2B5EF4-FFF2-40B4-BE49-F238E27FC236}">
                <a16:creationId xmlns:a16="http://schemas.microsoft.com/office/drawing/2014/main" id="{9297E72A-9F9A-4129-BFEC-3C446ACBD9C4}"/>
              </a:ext>
            </a:extLst>
          </p:cNvPr>
          <p:cNvSpPr/>
          <p:nvPr/>
        </p:nvSpPr>
        <p:spPr>
          <a:xfrm>
            <a:off x="1318646" y="4949063"/>
            <a:ext cx="80852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began/started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badly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3660a">
            <a:extLst>
              <a:ext uri="{FF2B5EF4-FFF2-40B4-BE49-F238E27FC236}">
                <a16:creationId xmlns:a16="http://schemas.microsoft.com/office/drawing/2014/main" id="{03EEE73A-073A-493E-85C1-597C3D0DFADD}"/>
              </a:ext>
            </a:extLst>
          </p:cNvPr>
          <p:cNvSpPr/>
          <p:nvPr/>
        </p:nvSpPr>
        <p:spPr>
          <a:xfrm>
            <a:off x="5876862" y="3047111"/>
            <a:ext cx="5057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1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58</TotalTime>
  <Words>1387</Words>
  <Application>Microsoft Office PowerPoint</Application>
  <PresentationFormat>宽屏</PresentationFormat>
  <Paragraphs>125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2024-07-07T03:18:13Z</dcterms:created>
  <dcterms:modified xsi:type="dcterms:W3CDTF">2024-07-09T03:41:52Z</dcterms:modified>
</cp:coreProperties>
</file>