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4" r:id="rId3"/>
    <p:sldId id="257" r:id="rId4"/>
    <p:sldId id="875" r:id="rId5"/>
    <p:sldId id="876" r:id="rId6"/>
    <p:sldId id="877" r:id="rId7"/>
    <p:sldId id="259" r:id="rId8"/>
    <p:sldId id="878" r:id="rId9"/>
    <p:sldId id="879" r:id="rId10"/>
    <p:sldId id="880" r:id="rId11"/>
    <p:sldId id="87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模块语法聚焦　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r>
                    <a:rPr lang="en-US" altLang="zh-CN" sz="20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5423281-1468-D31A-2E32-FB671DBFB02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39307"/>
            <a:ext cx="10833100" cy="5160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have you found your smart phone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 yet. I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leave it in my car.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               B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must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can’t              D. can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 you coming to Jeff’s party this Saturday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 not sure. I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 to visit my grandparents.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must             B. would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C. should          D. may</a:t>
            </a:r>
            <a:endParaRPr lang="zh-CN" altLang="en-US" sz="3200" dirty="0"/>
          </a:p>
        </p:txBody>
      </p:sp>
      <p:sp>
        <p:nvSpPr>
          <p:cNvPr id="4" name="A_8dd21">
            <a:extLst>
              <a:ext uri="{FF2B5EF4-FFF2-40B4-BE49-F238E27FC236}">
                <a16:creationId xmlns:a16="http://schemas.microsoft.com/office/drawing/2014/main" id="{8DF33003-5AC0-4ADA-8EFD-BACC9D234C09}"/>
              </a:ext>
            </a:extLst>
          </p:cNvPr>
          <p:cNvSpPr/>
          <p:nvPr/>
        </p:nvSpPr>
        <p:spPr>
          <a:xfrm>
            <a:off x="804228" y="367176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  <p:sp>
        <p:nvSpPr>
          <p:cNvPr id="2" name="A_4ded5">
            <a:extLst>
              <a:ext uri="{FF2B5EF4-FFF2-40B4-BE49-F238E27FC236}">
                <a16:creationId xmlns:a16="http://schemas.microsoft.com/office/drawing/2014/main" id="{4CBCA547-EE61-4649-AC2C-A904B82855D9}"/>
              </a:ext>
            </a:extLst>
          </p:cNvPr>
          <p:cNvSpPr/>
          <p:nvPr/>
        </p:nvSpPr>
        <p:spPr>
          <a:xfrm>
            <a:off x="804228" y="1135827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797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150B798C-0CCE-9D1D-5DCD-377BD00247D3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模块语法聚焦　</a:t>
              </a: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语法专讲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语法专练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Module 10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4600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The weather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081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12EF63E-56EB-503A-47DE-F58B127795DB}"/>
              </a:ext>
            </a:extLst>
          </p:cNvPr>
          <p:cNvSpPr txBox="1">
            <a:spLocks noChangeAspect="1"/>
          </p:cNvSpPr>
          <p:nvPr/>
        </p:nvSpPr>
        <p:spPr>
          <a:xfrm>
            <a:off x="692150" y="1124811"/>
            <a:ext cx="10807700" cy="53117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30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情态动词</a:t>
            </a:r>
            <a:r>
              <a:rPr lang="en-US" altLang="zh-CN" sz="3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may/might</a:t>
            </a:r>
            <a:r>
              <a:rPr lang="zh-CN" altLang="zh-CN" sz="30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表示可能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0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表可能性，有</a:t>
            </a:r>
            <a:r>
              <a:rPr lang="zh-CN" altLang="zh-CN" sz="3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0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或许、可能</a:t>
            </a:r>
            <a:r>
              <a:rPr lang="zh-CN" altLang="zh-CN" sz="3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0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之意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might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可以换用，但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might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表示更加不肯定，语气更委婉。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may/might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Englishman.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他可能是一个英国人。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may/might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他们可能有许多工作要做。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Peter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tonight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isn’t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sure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yet.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30000"/>
              </a:lnSpc>
            </a:pP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彼得今晚可能和我们一起来，但他还不确定。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64974" y="733125"/>
            <a:ext cx="2624031" cy="49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48CA507-D1C0-98DC-89D6-A01A141AAF8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2799"/>
            <a:ext cx="108331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【注意】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might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常作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的替换词，既可表示现在时间，也可表示将来时间。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might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concert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tonight.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今天晚上我或许去听音乐会。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might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fever.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是的，你可能有点儿发烧。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17739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181A933-0AE8-A46F-29D2-B117830C8AA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63830"/>
            <a:ext cx="108331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表示可能的方式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除使用情态动词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may/might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以外，还可以通过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will+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表示“可能”的副词，表示“可能”的形容词表达。常用的有：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is possible to do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”；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possible that ...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”；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“主语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+will probably/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possibly+</a:t>
            </a:r>
            <a:r>
              <a:rPr lang="en-US" altLang="zh-CN" sz="32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”等。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possible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visit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Alaska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December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32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十二月份去阿拉斯加旅游有可能吗？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probably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wet.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天气很可能会又冷又湿。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48184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8A2AB99-C124-5E3D-56DD-5025C526B1E0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962974"/>
            <a:ext cx="10833100" cy="1313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【注意】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probably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很可能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，所表示的可能性比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possibly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要大。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55188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4B6CB3F-EEBB-6B59-A56E-C561F17D9C10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锦州中考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Monday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I’m afraid Monday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 a problem for me.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 why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know you are free on Monday.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need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needn’t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might not                D. might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78711" y="750377"/>
            <a:ext cx="2531987" cy="474573"/>
          </a:xfrm>
          <a:prstGeom prst="rect">
            <a:avLst/>
          </a:prstGeom>
        </p:spPr>
      </p:pic>
      <p:sp>
        <p:nvSpPr>
          <p:cNvPr id="2" name="A_89609">
            <a:extLst>
              <a:ext uri="{FF2B5EF4-FFF2-40B4-BE49-F238E27FC236}">
                <a16:creationId xmlns:a16="http://schemas.microsoft.com/office/drawing/2014/main" id="{96A40E82-9778-4089-B92B-45A44555AB00}"/>
              </a:ext>
            </a:extLst>
          </p:cNvPr>
          <p:cNvSpPr/>
          <p:nvPr/>
        </p:nvSpPr>
        <p:spPr>
          <a:xfrm>
            <a:off x="804228" y="241046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3A6ECF6-6D8F-7366-0BB9-C88558D1EF4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849287"/>
            <a:ext cx="108331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成都中考改编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 answer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 right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I’m going to check to make sure.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can’t                B. might		C. must               D. can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will the weather be like the day after tomorrow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 not sure. It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 rainy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cloudy or sunny. Who knows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must                B. might		C. should           D. shall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78cc6">
            <a:extLst>
              <a:ext uri="{FF2B5EF4-FFF2-40B4-BE49-F238E27FC236}">
                <a16:creationId xmlns:a16="http://schemas.microsoft.com/office/drawing/2014/main" id="{893B4C46-27AA-41BE-8237-1869E55CE03A}"/>
              </a:ext>
            </a:extLst>
          </p:cNvPr>
          <p:cNvSpPr/>
          <p:nvPr/>
        </p:nvSpPr>
        <p:spPr>
          <a:xfrm>
            <a:off x="804228" y="2847759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2" name="A_db01c">
            <a:extLst>
              <a:ext uri="{FF2B5EF4-FFF2-40B4-BE49-F238E27FC236}">
                <a16:creationId xmlns:a16="http://schemas.microsoft.com/office/drawing/2014/main" id="{5EF8D2F4-4934-4C7C-B29F-E51507C32F8B}"/>
              </a:ext>
            </a:extLst>
          </p:cNvPr>
          <p:cNvSpPr/>
          <p:nvPr/>
        </p:nvSpPr>
        <p:spPr>
          <a:xfrm>
            <a:off x="804228" y="94580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938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2DF300D-07FD-EF57-40C9-75A1F0A60B3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59875"/>
            <a:ext cx="10833100" cy="451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is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finish the task if you help us.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probably             B. might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possible               D. maybe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will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 hot and sunny in Beijing in August.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possible               B. probable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probably             D. impossible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f90ef">
            <a:extLst>
              <a:ext uri="{FF2B5EF4-FFF2-40B4-BE49-F238E27FC236}">
                <a16:creationId xmlns:a16="http://schemas.microsoft.com/office/drawing/2014/main" id="{70E5A17E-BFEE-47EB-872F-369CB71DA769}"/>
              </a:ext>
            </a:extLst>
          </p:cNvPr>
          <p:cNvSpPr/>
          <p:nvPr/>
        </p:nvSpPr>
        <p:spPr>
          <a:xfrm>
            <a:off x="804228" y="335834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2" name="A_4fb8c">
            <a:extLst>
              <a:ext uri="{FF2B5EF4-FFF2-40B4-BE49-F238E27FC236}">
                <a16:creationId xmlns:a16="http://schemas.microsoft.com/office/drawing/2014/main" id="{E667249B-11CC-4DC2-9BFC-F971DE37DF92}"/>
              </a:ext>
            </a:extLst>
          </p:cNvPr>
          <p:cNvSpPr/>
          <p:nvPr/>
        </p:nvSpPr>
        <p:spPr>
          <a:xfrm>
            <a:off x="804228" y="1456395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839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E093AF96-6B44-451D-9477-1FDBBD50C6D3}" vid="{2C6F219A-BFEA-4BAF-8E14-6798A2747A7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11</TotalTime>
  <Words>566</Words>
  <Application>Microsoft Office PowerPoint</Application>
  <PresentationFormat>宽屏</PresentationFormat>
  <Paragraphs>59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等线</vt:lpstr>
      <vt:lpstr>等线 Light</vt:lpstr>
      <vt:lpstr>黑体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13</cp:revision>
  <dcterms:created xsi:type="dcterms:W3CDTF">2024-07-07T03:18:13Z</dcterms:created>
  <dcterms:modified xsi:type="dcterms:W3CDTF">2024-07-09T04:16:06Z</dcterms:modified>
</cp:coreProperties>
</file>