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6" r:id="rId6"/>
    <p:sldId id="874" r:id="rId7"/>
    <p:sldId id="877" r:id="rId8"/>
    <p:sldId id="875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3416E96-8060-2293-2DD3-FA66E5537C98}"/>
              </a:ext>
            </a:extLst>
          </p:cNvPr>
          <p:cNvGrpSpPr/>
          <p:nvPr/>
        </p:nvGrpSpPr>
        <p:grpSpPr>
          <a:xfrm>
            <a:off x="0" y="908321"/>
            <a:ext cx="12192000" cy="5757620"/>
            <a:chOff x="0" y="908321"/>
            <a:chExt cx="12192000" cy="57576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60"/>
              <a:ext cx="12192000" cy="1865178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单元写作专项　</a:t>
              </a:r>
              <a:endPara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678808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2001142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45494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写作实例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What a Delicious Meal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！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5237731"/>
              <a:ext cx="4476446" cy="640508"/>
              <a:chOff x="1145233" y="1930184"/>
              <a:chExt cx="4476446" cy="64050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写作指导</a:t>
                </a:r>
              </a:p>
            </p:txBody>
          </p:sp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6025433"/>
              <a:ext cx="4476446" cy="640508"/>
              <a:chOff x="1145233" y="1930184"/>
              <a:chExt cx="4476446" cy="64050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写作专练</a:t>
                </a:r>
              </a:p>
            </p:txBody>
          </p:sp>
          <p:sp>
            <p:nvSpPr>
              <p:cNvPr id="22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96252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本单元的话题是“食物制作”，要求能描述食物的制作过程和制作该食物所需要的食材。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7617" y="1324690"/>
            <a:ext cx="1134048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，你的朋友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Jeson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给你发来电子邮件询问制作西红柿炒鸡蛋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(stir</a:t>
            </a:r>
            <a:r>
              <a:rPr lang="zh-CN" altLang="zh-CN" sz="28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fried eggs and tomatoes)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的方法。请你根据提示信息，写一封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词左右的邮件，向他介绍西红柿炒鸡蛋的制作过程。邮件开头和结尾已给出，不计入总词数。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原料：一个西红柿、两颗鸡蛋、半个青椒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(green pepper)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、盐、油；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步骤：将西红柿和青椒切碎；鸡蛋打散、加盐；平底锅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(pan)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热油，炒鸡蛋；加入西红柿和青椒翻炒两分钟后加盐即可。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5800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I’m happy to tell you how to make stir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fried eggs and tomatoes.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493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5676111"/>
              </p:ext>
            </p:extLst>
          </p:nvPr>
        </p:nvGraphicFramePr>
        <p:xfrm>
          <a:off x="546714" y="1249148"/>
          <a:ext cx="11237247" cy="5087620"/>
        </p:xfrm>
        <a:graphic>
          <a:graphicData uri="http://schemas.openxmlformats.org/drawingml/2006/table">
            <a:tbl>
              <a:tblPr firstRow="1" firstCol="1" bandRow="1"/>
              <a:tblGrid>
                <a:gridCol w="756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0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审主题：食物制作方法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审体裁：说明文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审人称：第三人称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审时态：一般现在时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审要点：所需原料、制作过程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切菜、打散鸡蛋、翻炒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、结语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begin with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首先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 ... into small pieces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把……切碎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heat some oil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加热食用油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stir</a:t>
                      </a:r>
                      <a:r>
                        <a:rPr lang="zh-CN" sz="3000" b="1" dirty="0">
                          <a:effectLst/>
                          <a:latin typeface="Calibri" panose="020F0502020204030204" pitchFamily="34" charset="0"/>
                          <a:ea typeface="MS Mincho"/>
                          <a:cs typeface="MS Mincho"/>
                        </a:rPr>
                        <a:t>⁃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fried the eggs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炒鸡蛋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add a little salt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撒一点盐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stir</a:t>
                      </a:r>
                      <a:r>
                        <a:rPr lang="zh-CN" sz="3000" b="1" dirty="0">
                          <a:effectLst/>
                          <a:latin typeface="Calibri" panose="020F0502020204030204" pitchFamily="34" charset="0"/>
                          <a:ea typeface="MS Mincho"/>
                          <a:cs typeface="MS Mincho"/>
                        </a:rPr>
                        <a:t>⁃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fry for about two minutes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翻炒两分钟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212.jpeg" descr="source:si_idp1855419568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65" y="1554652"/>
            <a:ext cx="501136" cy="158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13.jpeg" descr="source:si_idp1855434032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65" y="4100052"/>
            <a:ext cx="501136" cy="158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8" y="651476"/>
            <a:ext cx="11487969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Jeson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I’m happy to tell you how to make stir</a:t>
            </a:r>
            <a:r>
              <a:rPr lang="zh-CN" altLang="zh-CN" sz="24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fried eggs and tomatoes.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begin with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need the following ingredients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tomato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eggs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half a green pepper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salt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oil. There are several steps to making this dish. First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 the tomato and green pepper into small pieces. Second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break the eggs into a bowl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 a spoon of salt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beat them well. Then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heat some oil in a pan and stir</a:t>
            </a:r>
            <a:r>
              <a:rPr lang="zh-CN" altLang="zh-CN" sz="24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fry the eggs. Fourth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 the tomato and green pepper to the pan and stir</a:t>
            </a:r>
            <a:r>
              <a:rPr lang="zh-CN" altLang="zh-CN" sz="24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fry for about two minutes. Finally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 a little salt over the dish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it’s ready to serve.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 it a try and I’m sure you’ll be able to love the delicious taste.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75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35205" y="109138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假如你是李娜，你的美国笔友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给你发来电子邮件询问苹果奶昔的制作方法。请根据以下图片提示，给他回复一封邮件，向他介绍苹果奶昔的制作过程。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187876" y="3413318"/>
            <a:ext cx="4280429" cy="256765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35205" y="3599402"/>
            <a:ext cx="532314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根据图示信息和实际生活经验介绍，可适当拓展；</a:t>
            </a:r>
            <a:endParaRPr lang="en-US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2628" y="582067"/>
            <a:ext cx="112667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I’m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peel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cream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blender.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pour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blender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mix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blender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pour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try.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Yours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800" b="1" u="sng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Na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432242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48</TotalTime>
  <Words>650</Words>
  <Application>Microsoft Office PowerPoint</Application>
  <PresentationFormat>宽屏</PresentationFormat>
  <Paragraphs>49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2025-07-26T01:42:15Z</dcterms:created>
  <dcterms:modified xsi:type="dcterms:W3CDTF">2025-07-29T23:57:04Z</dcterms:modified>
</cp:coreProperties>
</file>