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80" r:id="rId10"/>
    <p:sldId id="879" r:id="rId11"/>
    <p:sldId id="881" r:id="rId12"/>
    <p:sldId id="882" r:id="rId13"/>
    <p:sldId id="259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B(1a~1e)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65760" y="2148840"/>
            <a:ext cx="114300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always worry about how I appear to others.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try too hard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be yourself             B. go ahead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be careful               D. go for it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ca69">
            <a:extLst>
              <a:ext uri="{FF2B5EF4-FFF2-40B4-BE49-F238E27FC236}">
                <a16:creationId xmlns:a16="http://schemas.microsoft.com/office/drawing/2014/main" id="{D2CB8BAE-4D0D-D1C5-25C1-2E7E92FA3836}"/>
              </a:ext>
            </a:extLst>
          </p:cNvPr>
          <p:cNvSpPr/>
          <p:nvPr/>
        </p:nvSpPr>
        <p:spPr>
          <a:xfrm>
            <a:off x="490538" y="224536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88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96240" y="1341120"/>
            <a:ext cx="1153668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你已经长大了，所以是时候自己做决定了。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You’ve grow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it’s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make your own decision.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越来越多的外国人在关注中国文化。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and more foreigners are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Chinese culture now.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7a713">
            <a:extLst>
              <a:ext uri="{FF2B5EF4-FFF2-40B4-BE49-F238E27FC236}">
                <a16:creationId xmlns:a16="http://schemas.microsoft.com/office/drawing/2014/main" id="{3D5B5D3A-9413-06A3-8962-10338298C7BC}"/>
              </a:ext>
            </a:extLst>
          </p:cNvPr>
          <p:cNvSpPr/>
          <p:nvPr/>
        </p:nvSpPr>
        <p:spPr>
          <a:xfrm>
            <a:off x="6106541" y="4607560"/>
            <a:ext cx="510229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paying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attention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c4b13">
            <a:extLst>
              <a:ext uri="{FF2B5EF4-FFF2-40B4-BE49-F238E27FC236}">
                <a16:creationId xmlns:a16="http://schemas.microsoft.com/office/drawing/2014/main" id="{65C69D39-6917-2258-3BCD-3787A5953435}"/>
              </a:ext>
            </a:extLst>
          </p:cNvPr>
          <p:cNvSpPr/>
          <p:nvPr/>
        </p:nvSpPr>
        <p:spPr>
          <a:xfrm>
            <a:off x="5119180" y="2705608"/>
            <a:ext cx="59156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41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426720" y="4358332"/>
            <a:ext cx="11430000" cy="19439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如果你为之努力，你可以成长为任何你想成为的人。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can grow up to be anything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51dd7">
            <a:extLst>
              <a:ext uri="{FF2B5EF4-FFF2-40B4-BE49-F238E27FC236}">
                <a16:creationId xmlns:a16="http://schemas.microsoft.com/office/drawing/2014/main" id="{4381CD25-7C0B-C235-0A1E-AD5501681AF8}"/>
              </a:ext>
            </a:extLst>
          </p:cNvPr>
          <p:cNvSpPr/>
          <p:nvPr/>
        </p:nvSpPr>
        <p:spPr>
          <a:xfrm>
            <a:off x="1557973" y="5722820"/>
            <a:ext cx="6399276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426720" y="555674"/>
            <a:ext cx="1107948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最近许多中国人对太空更感兴趣了。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great number of Chinese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space recently.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我没有告诉你要花太多的精力让别人开心或者假装友好。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am not telling you to spend too much energy making others happy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friendly.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c5ba5">
            <a:extLst>
              <a:ext uri="{FF2B5EF4-FFF2-40B4-BE49-F238E27FC236}">
                <a16:creationId xmlns:a16="http://schemas.microsoft.com/office/drawing/2014/main" id="{B7D8C49A-7107-A2F0-AFC3-64BA1E48926B}"/>
              </a:ext>
            </a:extLst>
          </p:cNvPr>
          <p:cNvSpPr/>
          <p:nvPr/>
        </p:nvSpPr>
        <p:spPr>
          <a:xfrm>
            <a:off x="7158673" y="5088836"/>
            <a:ext cx="4351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a6620">
            <a:extLst>
              <a:ext uri="{FF2B5EF4-FFF2-40B4-BE49-F238E27FC236}">
                <a16:creationId xmlns:a16="http://schemas.microsoft.com/office/drawing/2014/main" id="{1402C795-2F84-2EBC-A623-91114BBDF23E}"/>
              </a:ext>
            </a:extLst>
          </p:cNvPr>
          <p:cNvSpPr/>
          <p:nvPr/>
        </p:nvSpPr>
        <p:spPr>
          <a:xfrm>
            <a:off x="2487232" y="3822114"/>
            <a:ext cx="514731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pretend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7aa77">
            <a:extLst>
              <a:ext uri="{FF2B5EF4-FFF2-40B4-BE49-F238E27FC236}">
                <a16:creationId xmlns:a16="http://schemas.microsoft.com/office/drawing/2014/main" id="{955D0244-6274-AB54-5252-CE3C26E6A3E5}"/>
              </a:ext>
            </a:extLst>
          </p:cNvPr>
          <p:cNvSpPr/>
          <p:nvPr/>
        </p:nvSpPr>
        <p:spPr>
          <a:xfrm>
            <a:off x="926148" y="1920162"/>
            <a:ext cx="36772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interest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3cdf1">
            <a:extLst>
              <a:ext uri="{FF2B5EF4-FFF2-40B4-BE49-F238E27FC236}">
                <a16:creationId xmlns:a16="http://schemas.microsoft.com/office/drawing/2014/main" id="{9DBDB7F4-897C-8C7E-0764-1A6A77C652F4}"/>
              </a:ext>
            </a:extLst>
          </p:cNvPr>
          <p:cNvSpPr/>
          <p:nvPr/>
        </p:nvSpPr>
        <p:spPr>
          <a:xfrm>
            <a:off x="6815138" y="1286178"/>
            <a:ext cx="34058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show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28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277132" y="1179525"/>
            <a:ext cx="6826291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Hello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Zhao Lei.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Hello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Lily.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30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Because I’m planning a party. Can you come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0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0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welcome home party for Lucy.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Lucy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30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b8f44">
            <a:extLst>
              <a:ext uri="{FF2B5EF4-FFF2-40B4-BE49-F238E27FC236}">
                <a16:creationId xmlns:a16="http://schemas.microsoft.com/office/drawing/2014/main" id="{D2913B78-C605-7116-02BC-AD2BAC325E36}"/>
              </a:ext>
            </a:extLst>
          </p:cNvPr>
          <p:cNvSpPr/>
          <p:nvPr/>
        </p:nvSpPr>
        <p:spPr>
          <a:xfrm>
            <a:off x="2895872" y="6030925"/>
            <a:ext cx="1108266" cy="44024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 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84f22">
            <a:extLst>
              <a:ext uri="{FF2B5EF4-FFF2-40B4-BE49-F238E27FC236}">
                <a16:creationId xmlns:a16="http://schemas.microsoft.com/office/drawing/2014/main" id="{BE3083E8-E151-7A32-3D36-340CC439F205}"/>
              </a:ext>
            </a:extLst>
          </p:cNvPr>
          <p:cNvSpPr/>
          <p:nvPr/>
        </p:nvSpPr>
        <p:spPr>
          <a:xfrm>
            <a:off x="1687785" y="4842205"/>
            <a:ext cx="114306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 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6" name="A_9da24">
            <a:extLst>
              <a:ext uri="{FF2B5EF4-FFF2-40B4-BE49-F238E27FC236}">
                <a16:creationId xmlns:a16="http://schemas.microsoft.com/office/drawing/2014/main" id="{B360A28D-3662-36EB-016E-E24040B05009}"/>
              </a:ext>
            </a:extLst>
          </p:cNvPr>
          <p:cNvSpPr/>
          <p:nvPr/>
        </p:nvSpPr>
        <p:spPr>
          <a:xfrm>
            <a:off x="1687785" y="3059125"/>
            <a:ext cx="104781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39000" y="1179525"/>
            <a:ext cx="4114800" cy="51706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time does it start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Why are you so busy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Thank you for telling me about it.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Can I go to your party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What party are you planning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But she is in America.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 miss her very much.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50480" y="1002262"/>
            <a:ext cx="4114800" cy="51706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time does it start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Why are you so busy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Thank you for telling me about it.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Can I go to your party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What party are you planning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But she is in America.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 miss her very much.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228600" y="1002262"/>
            <a:ext cx="7421880" cy="4837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 came back to China this morning.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great. I would love to go to the party.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30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At 6 o’clock this evening.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OK.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30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You’re welcome. See you this evening.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See you.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a4860">
            <a:extLst>
              <a:ext uri="{FF2B5EF4-FFF2-40B4-BE49-F238E27FC236}">
                <a16:creationId xmlns:a16="http://schemas.microsoft.com/office/drawing/2014/main" id="{D5CE3940-EA3E-C500-9EC0-76E4A2F056BF}"/>
              </a:ext>
            </a:extLst>
          </p:cNvPr>
          <p:cNvSpPr/>
          <p:nvPr/>
        </p:nvSpPr>
        <p:spPr>
          <a:xfrm>
            <a:off x="2423478" y="4070582"/>
            <a:ext cx="12589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  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79b47">
            <a:extLst>
              <a:ext uri="{FF2B5EF4-FFF2-40B4-BE49-F238E27FC236}">
                <a16:creationId xmlns:a16="http://schemas.microsoft.com/office/drawing/2014/main" id="{65053AAB-F63E-9A3C-77D5-5F1636B5D8B5}"/>
              </a:ext>
            </a:extLst>
          </p:cNvPr>
          <p:cNvSpPr/>
          <p:nvPr/>
        </p:nvSpPr>
        <p:spPr>
          <a:xfrm>
            <a:off x="1945259" y="2881862"/>
            <a:ext cx="114268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82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65760" y="960120"/>
            <a:ext cx="1138428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任务型阅读。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often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ourselves.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listen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Sometimes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listening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listener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suggestions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speaker.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shows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listening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carefully.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eyes.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254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65760" y="1371600"/>
            <a:ext cx="11430000" cy="45096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words.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something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finishes.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listening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catch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ideas.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091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365760" y="1844040"/>
            <a:ext cx="11430000" cy="32293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ideas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interesting.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happened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next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...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listening.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advice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listener.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change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8474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396240" y="4691575"/>
            <a:ext cx="11018520" cy="1832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is a good way to make your friend think you are the right person to talk with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不超过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个词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endParaRPr lang="zh-CN" altLang="en-US" sz="30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396240" y="567397"/>
            <a:ext cx="11506200" cy="4233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阅读短文，回答下列问题。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many suggestions about how to be a good listener are mentioned in this passage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不超过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个词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want to show your friend you are listening carefully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should you do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不超过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个词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56194">
            <a:extLst>
              <a:ext uri="{FF2B5EF4-FFF2-40B4-BE49-F238E27FC236}">
                <a16:creationId xmlns:a16="http://schemas.microsoft.com/office/drawing/2014/main" id="{3B1DCF14-5358-24AD-B800-C0AD07D19E21}"/>
              </a:ext>
            </a:extLst>
          </p:cNvPr>
          <p:cNvSpPr/>
          <p:nvPr/>
        </p:nvSpPr>
        <p:spPr>
          <a:xfrm>
            <a:off x="386080" y="5976815"/>
            <a:ext cx="8041069" cy="44409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Try to catch your friend’s feelings and ideas. 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" name="A_8b9e0">
            <a:extLst>
              <a:ext uri="{FF2B5EF4-FFF2-40B4-BE49-F238E27FC236}">
                <a16:creationId xmlns:a16="http://schemas.microsoft.com/office/drawing/2014/main" id="{EE27F6ED-FC5A-DDDB-68AC-1210ECD0432D}"/>
              </a:ext>
            </a:extLst>
          </p:cNvPr>
          <p:cNvSpPr/>
          <p:nvPr/>
        </p:nvSpPr>
        <p:spPr>
          <a:xfrm>
            <a:off x="386080" y="4230077"/>
            <a:ext cx="4145027" cy="44409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 at the speaker. 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1cfe">
            <a:extLst>
              <a:ext uri="{FF2B5EF4-FFF2-40B4-BE49-F238E27FC236}">
                <a16:creationId xmlns:a16="http://schemas.microsoft.com/office/drawing/2014/main" id="{39E0D2B8-2EC3-4EFE-850C-9ACC175E3B8E}"/>
              </a:ext>
            </a:extLst>
          </p:cNvPr>
          <p:cNvSpPr/>
          <p:nvPr/>
        </p:nvSpPr>
        <p:spPr>
          <a:xfrm>
            <a:off x="386080" y="2446997"/>
            <a:ext cx="20939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Four./4.</a:t>
            </a:r>
          </a:p>
        </p:txBody>
      </p:sp>
    </p:spTree>
    <p:extLst>
      <p:ext uri="{BB962C8B-B14F-4D97-AF65-F5344CB8AC3E}">
        <p14:creationId xmlns:p14="http://schemas.microsoft.com/office/powerpoint/2010/main" val="407614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B(1a~1e)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8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 Communicate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335482" y="119254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you are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feeling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焦虑的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can take a deep breath.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Alice is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She always listen carefully to the person she speaks to.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China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use your chopsticks to hit an empty bowl.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a15d7">
            <a:extLst>
              <a:ext uri="{FF2B5EF4-FFF2-40B4-BE49-F238E27FC236}">
                <a16:creationId xmlns:a16="http://schemas.microsoft.com/office/drawing/2014/main" id="{CA96813C-6EF9-13C8-3F37-8FB0340C6458}"/>
              </a:ext>
            </a:extLst>
          </p:cNvPr>
          <p:cNvSpPr/>
          <p:nvPr/>
        </p:nvSpPr>
        <p:spPr>
          <a:xfrm>
            <a:off x="3426472" y="4458988"/>
            <a:ext cx="2325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mpolite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fff4c">
            <a:extLst>
              <a:ext uri="{FF2B5EF4-FFF2-40B4-BE49-F238E27FC236}">
                <a16:creationId xmlns:a16="http://schemas.microsoft.com/office/drawing/2014/main" id="{E2C6994A-3B9A-EC70-A50E-CB8B6D2B08B0}"/>
              </a:ext>
            </a:extLst>
          </p:cNvPr>
          <p:cNvSpPr/>
          <p:nvPr/>
        </p:nvSpPr>
        <p:spPr>
          <a:xfrm>
            <a:off x="3339985" y="3191020"/>
            <a:ext cx="2090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istener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9e98f">
            <a:extLst>
              <a:ext uri="{FF2B5EF4-FFF2-40B4-BE49-F238E27FC236}">
                <a16:creationId xmlns:a16="http://schemas.microsoft.com/office/drawing/2014/main" id="{146E6775-6D67-D9F6-0E58-89C40A8C0258}"/>
              </a:ext>
            </a:extLst>
          </p:cNvPr>
          <p:cNvSpPr/>
          <p:nvPr/>
        </p:nvSpPr>
        <p:spPr>
          <a:xfrm>
            <a:off x="4823281" y="1923052"/>
            <a:ext cx="22940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nervous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7200" y="1920240"/>
            <a:ext cx="1138428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come to her party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必定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 very happy.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提供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some help to the children in poor mountain areas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407d">
            <a:extLst>
              <a:ext uri="{FF2B5EF4-FFF2-40B4-BE49-F238E27FC236}">
                <a16:creationId xmlns:a16="http://schemas.microsoft.com/office/drawing/2014/main" id="{E2074A6C-EB64-0F5F-B5B5-F67841CA9287}"/>
              </a:ext>
            </a:extLst>
          </p:cNvPr>
          <p:cNvSpPr/>
          <p:nvPr/>
        </p:nvSpPr>
        <p:spPr>
          <a:xfrm>
            <a:off x="3325178" y="3284728"/>
            <a:ext cx="23940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offering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6d6e0">
            <a:extLst>
              <a:ext uri="{FF2B5EF4-FFF2-40B4-BE49-F238E27FC236}">
                <a16:creationId xmlns:a16="http://schemas.microsoft.com/office/drawing/2014/main" id="{C590C316-E928-686F-16ED-031E02AD4FDD}"/>
              </a:ext>
            </a:extLst>
          </p:cNvPr>
          <p:cNvSpPr/>
          <p:nvPr/>
        </p:nvSpPr>
        <p:spPr>
          <a:xfrm>
            <a:off x="7272274" y="2016760"/>
            <a:ext cx="19707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surely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28198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7200" y="1493520"/>
            <a:ext cx="1117092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ride a bike to school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must ride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(careful) and obey the traffic rules.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share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(person) information online.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was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(true) behind the mystery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couldn’t be found out until the end of the story.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08322">
            <a:extLst>
              <a:ext uri="{FF2B5EF4-FFF2-40B4-BE49-F238E27FC236}">
                <a16:creationId xmlns:a16="http://schemas.microsoft.com/office/drawing/2014/main" id="{D90C1B41-25CB-B87B-9FA7-B92B4EAA3A9A}"/>
              </a:ext>
            </a:extLst>
          </p:cNvPr>
          <p:cNvSpPr/>
          <p:nvPr/>
        </p:nvSpPr>
        <p:spPr>
          <a:xfrm>
            <a:off x="4037965" y="4125976"/>
            <a:ext cx="1817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truth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be6ce">
            <a:extLst>
              <a:ext uri="{FF2B5EF4-FFF2-40B4-BE49-F238E27FC236}">
                <a16:creationId xmlns:a16="http://schemas.microsoft.com/office/drawing/2014/main" id="{82CAE928-EE10-DBAA-E62F-829A75015EC8}"/>
              </a:ext>
            </a:extLst>
          </p:cNvPr>
          <p:cNvSpPr/>
          <p:nvPr/>
        </p:nvSpPr>
        <p:spPr>
          <a:xfrm>
            <a:off x="4204208" y="3491992"/>
            <a:ext cx="24067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personal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3a444">
            <a:extLst>
              <a:ext uri="{FF2B5EF4-FFF2-40B4-BE49-F238E27FC236}">
                <a16:creationId xmlns:a16="http://schemas.microsoft.com/office/drawing/2014/main" id="{457F1A62-3B97-F703-C4D4-C803CE24FF58}"/>
              </a:ext>
            </a:extLst>
          </p:cNvPr>
          <p:cNvSpPr/>
          <p:nvPr/>
        </p:nvSpPr>
        <p:spPr>
          <a:xfrm>
            <a:off x="9332278" y="2224024"/>
            <a:ext cx="20358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carefully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84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41960" y="2240280"/>
            <a:ext cx="1126236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Since the price of the computer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(reason)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will take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The girl is very shy and she is afraid to speak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to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(strange).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11ce0">
            <a:extLst>
              <a:ext uri="{FF2B5EF4-FFF2-40B4-BE49-F238E27FC236}">
                <a16:creationId xmlns:a16="http://schemas.microsoft.com/office/drawing/2014/main" id="{B1BB2721-374A-A760-2928-42CE5EDA7C49}"/>
              </a:ext>
            </a:extLst>
          </p:cNvPr>
          <p:cNvSpPr/>
          <p:nvPr/>
        </p:nvSpPr>
        <p:spPr>
          <a:xfrm>
            <a:off x="9193213" y="3604768"/>
            <a:ext cx="2236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strangers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" name="A_2fd31">
            <a:extLst>
              <a:ext uri="{FF2B5EF4-FFF2-40B4-BE49-F238E27FC236}">
                <a16:creationId xmlns:a16="http://schemas.microsoft.com/office/drawing/2014/main" id="{7D2C8A94-601C-01B2-8504-2DEFB64038F5}"/>
              </a:ext>
            </a:extLst>
          </p:cNvPr>
          <p:cNvSpPr/>
          <p:nvPr/>
        </p:nvSpPr>
        <p:spPr>
          <a:xfrm>
            <a:off x="7017322" y="2336800"/>
            <a:ext cx="27835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reasonable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68388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26720" y="822132"/>
            <a:ext cx="1062228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 the help of your friends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you’ll deal with the problems better.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Why didn’t I think of such a good idea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You have a point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That’s not the case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That depends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Take it easy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cefb1">
            <a:extLst>
              <a:ext uri="{FF2B5EF4-FFF2-40B4-BE49-F238E27FC236}">
                <a16:creationId xmlns:a16="http://schemas.microsoft.com/office/drawing/2014/main" id="{34C4E66B-CBA4-8BA1-3144-B44BDF3E8CBD}"/>
              </a:ext>
            </a:extLst>
          </p:cNvPr>
          <p:cNvSpPr/>
          <p:nvPr/>
        </p:nvSpPr>
        <p:spPr>
          <a:xfrm>
            <a:off x="551498" y="155263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26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396240" y="3460754"/>
            <a:ext cx="1091184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are good friends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sometimes they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 other.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argue of             	B. argue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argue to             	D. argue with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/>
          </p:cNvSpPr>
          <p:nvPr/>
        </p:nvSpPr>
        <p:spPr>
          <a:xfrm>
            <a:off x="396240" y="807720"/>
            <a:ext cx="1114044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impossible for farmers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 work in the field because of a heavy storm with thunder and lightning.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continue                   B. complain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communicate          D. celebrate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917da">
            <a:extLst>
              <a:ext uri="{FF2B5EF4-FFF2-40B4-BE49-F238E27FC236}">
                <a16:creationId xmlns:a16="http://schemas.microsoft.com/office/drawing/2014/main" id="{655EE943-EE2D-EAF5-3546-FE7C55915926}"/>
              </a:ext>
            </a:extLst>
          </p:cNvPr>
          <p:cNvSpPr/>
          <p:nvPr/>
        </p:nvSpPr>
        <p:spPr>
          <a:xfrm>
            <a:off x="521018" y="355727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e8bf">
            <a:extLst>
              <a:ext uri="{FF2B5EF4-FFF2-40B4-BE49-F238E27FC236}">
                <a16:creationId xmlns:a16="http://schemas.microsoft.com/office/drawing/2014/main" id="{3425802C-4DBD-6F35-DE96-2CE994923BDD}"/>
              </a:ext>
            </a:extLst>
          </p:cNvPr>
          <p:cNvSpPr/>
          <p:nvPr/>
        </p:nvSpPr>
        <p:spPr>
          <a:xfrm>
            <a:off x="521018" y="9042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63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502920" y="1905000"/>
            <a:ext cx="114300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Mike checked the websites of many famous universities in order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is the best one for him to attend.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put out             B. hand out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find out            D. turn out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bdaf5">
            <a:extLst>
              <a:ext uri="{FF2B5EF4-FFF2-40B4-BE49-F238E27FC236}">
                <a16:creationId xmlns:a16="http://schemas.microsoft.com/office/drawing/2014/main" id="{5B11D929-5CE0-E3A2-77C9-FC6CDEADCFA5}"/>
              </a:ext>
            </a:extLst>
          </p:cNvPr>
          <p:cNvSpPr/>
          <p:nvPr/>
        </p:nvSpPr>
        <p:spPr>
          <a:xfrm>
            <a:off x="627698" y="20015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03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467</TotalTime>
  <Words>1223</Words>
  <Application>Microsoft Office PowerPoint</Application>
  <PresentationFormat>宽屏</PresentationFormat>
  <Paragraphs>132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15</cp:revision>
  <dcterms:created xsi:type="dcterms:W3CDTF">2025-07-27T01:04:36Z</dcterms:created>
  <dcterms:modified xsi:type="dcterms:W3CDTF">2025-07-30T01:20:15Z</dcterms:modified>
</cp:coreProperties>
</file>