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8648"/>
            <a:ext cx="10833100" cy="32364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best title of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Family Education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School Education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Hard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 Spirit Education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Self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education</a:t>
            </a:r>
            <a:endParaRPr lang="zh-CN" altLang="zh-CN" sz="32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e8a0">
            <a:extLst>
              <a:ext uri="{FF2B5EF4-FFF2-40B4-BE49-F238E27FC236}">
                <a16:creationId xmlns:a16="http://schemas.microsoft.com/office/drawing/2014/main" id="{BBBAFAD1-B548-B17E-CCDF-368FA36B3583}"/>
              </a:ext>
            </a:extLst>
          </p:cNvPr>
          <p:cNvSpPr/>
          <p:nvPr/>
        </p:nvSpPr>
        <p:spPr>
          <a:xfrm>
            <a:off x="804228" y="177516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97136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35BC036-E88A-7CB4-BD6B-E2804BACFDBB}"/>
              </a:ext>
            </a:extLst>
          </p:cNvPr>
          <p:cNvGrpSpPr/>
          <p:nvPr/>
        </p:nvGrpSpPr>
        <p:grpSpPr>
          <a:xfrm>
            <a:off x="0" y="908321"/>
            <a:ext cx="12192000" cy="3095862"/>
            <a:chOff x="0" y="908321"/>
            <a:chExt cx="12192000" cy="309586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273942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1" y="2385009"/>
              <a:ext cx="11647357" cy="144655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Home Sweet Home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阅读能力提升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31966" y="661750"/>
            <a:ext cx="11281492" cy="564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Teenagers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challenges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挑战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basic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habits.</a:t>
            </a: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government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28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spirit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education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劳动教育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overlooked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teenagers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teenager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Nancy.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vacation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vacation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3979" y="822938"/>
            <a:ext cx="11060266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spirit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field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No.38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Hefei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square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platform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露天平台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463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46715" y="1679963"/>
            <a:ext cx="1098652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encourage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Teenagers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include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tidying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teenagers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378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overlooked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 in Chinese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忽视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俯视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D.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眺望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25de">
            <a:extLst>
              <a:ext uri="{FF2B5EF4-FFF2-40B4-BE49-F238E27FC236}">
                <a16:creationId xmlns:a16="http://schemas.microsoft.com/office/drawing/2014/main" id="{F52D97DB-DB79-DCD2-DE40-7E6590DC48D3}"/>
              </a:ext>
            </a:extLst>
          </p:cNvPr>
          <p:cNvSpPr/>
          <p:nvPr/>
        </p:nvSpPr>
        <p:spPr>
          <a:xfrm>
            <a:off x="804228" y="241931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28838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2469" y="1117905"/>
            <a:ext cx="11355234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writer gives the example of Nancy in the second paragraph to show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Nancy is too busy to help out around the house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many teenagers do not value the importance of working hard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Nancy’s parents are glad that she doesn’t help with chores at home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teenagers don’t need to value the importance of working hard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55c1">
            <a:extLst>
              <a:ext uri="{FF2B5EF4-FFF2-40B4-BE49-F238E27FC236}">
                <a16:creationId xmlns:a16="http://schemas.microsoft.com/office/drawing/2014/main" id="{046BB3A2-D1BB-A196-C375-F649658CDCC8}"/>
              </a:ext>
            </a:extLst>
          </p:cNvPr>
          <p:cNvSpPr/>
          <p:nvPr/>
        </p:nvSpPr>
        <p:spPr>
          <a:xfrm>
            <a:off x="627247" y="121442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09904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is NOT the life skill for students according to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Cooking.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Washing clothes.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Tidying rooms.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Playing computer games.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65f5">
            <a:extLst>
              <a:ext uri="{FF2B5EF4-FFF2-40B4-BE49-F238E27FC236}">
                <a16:creationId xmlns:a16="http://schemas.microsoft.com/office/drawing/2014/main" id="{4161BE0E-9F45-5506-D37B-3CC49C2B0EF2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7316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3475" y="1526484"/>
            <a:ext cx="11325737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NOT true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Schools should teach students the value of working hard.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Parents should encourage their children to do chores at home.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government never pays attention to hard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 spirit education.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basic skills may help teenagers to solve some problems.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f542">
            <a:extLst>
              <a:ext uri="{FF2B5EF4-FFF2-40B4-BE49-F238E27FC236}">
                <a16:creationId xmlns:a16="http://schemas.microsoft.com/office/drawing/2014/main" id="{43D05C34-A6B7-984A-C27C-0C83586D0A44}"/>
              </a:ext>
            </a:extLst>
          </p:cNvPr>
          <p:cNvSpPr/>
          <p:nvPr/>
        </p:nvSpPr>
        <p:spPr>
          <a:xfrm>
            <a:off x="568253" y="16230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89111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23</TotalTime>
  <Words>541</Words>
  <Application>Microsoft Office PowerPoint</Application>
  <PresentationFormat>宽屏</PresentationFormat>
  <Paragraphs>38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12</cp:revision>
  <dcterms:created xsi:type="dcterms:W3CDTF">2025-07-26T00:40:55Z</dcterms:created>
  <dcterms:modified xsi:type="dcterms:W3CDTF">2025-07-30T01:26:48Z</dcterms:modified>
</cp:coreProperties>
</file>