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682623"/>
            <a:ext cx="10942279" cy="3869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赢得比赛后，我给自己定了一个新目标。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myself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winning the match.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永远不要忘记感谢你周围的人。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Never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thankful to the people around you.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b3d84">
            <a:extLst>
              <a:ext uri="{FF2B5EF4-FFF2-40B4-BE49-F238E27FC236}">
                <a16:creationId xmlns:a16="http://schemas.microsoft.com/office/drawing/2014/main" id="{84423491-56DB-EBED-1AC4-828FCAC384F3}"/>
              </a:ext>
            </a:extLst>
          </p:cNvPr>
          <p:cNvSpPr/>
          <p:nvPr/>
        </p:nvSpPr>
        <p:spPr>
          <a:xfrm>
            <a:off x="2211323" y="4315079"/>
            <a:ext cx="2938526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fail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4f8b3">
            <a:extLst>
              <a:ext uri="{FF2B5EF4-FFF2-40B4-BE49-F238E27FC236}">
                <a16:creationId xmlns:a16="http://schemas.microsoft.com/office/drawing/2014/main" id="{19D7DB3B-EFB5-AAA5-C059-2E99EC939685}"/>
              </a:ext>
            </a:extLst>
          </p:cNvPr>
          <p:cNvSpPr/>
          <p:nvPr/>
        </p:nvSpPr>
        <p:spPr>
          <a:xfrm>
            <a:off x="3960177" y="2413127"/>
            <a:ext cx="46816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fb546">
            <a:extLst>
              <a:ext uri="{FF2B5EF4-FFF2-40B4-BE49-F238E27FC236}">
                <a16:creationId xmlns:a16="http://schemas.microsoft.com/office/drawing/2014/main" id="{15E630CA-1622-9645-A8BB-A1997A94A7D5}"/>
              </a:ext>
            </a:extLst>
          </p:cNvPr>
          <p:cNvSpPr/>
          <p:nvPr/>
        </p:nvSpPr>
        <p:spPr>
          <a:xfrm>
            <a:off x="1337627" y="2413127"/>
            <a:ext cx="14923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5089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296756"/>
            <a:ext cx="6246572" cy="508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Dale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read your article on the internet. It was wonderful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Thanks. If you visit my blog again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can read more of my articles.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Dale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Sure. And my parents both agree with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1688f">
            <a:extLst>
              <a:ext uri="{FF2B5EF4-FFF2-40B4-BE49-F238E27FC236}">
                <a16:creationId xmlns:a16="http://schemas.microsoft.com/office/drawing/2014/main" id="{94E9D1D9-513C-BFD2-18FF-A19BAF6FD256}"/>
              </a:ext>
            </a:extLst>
          </p:cNvPr>
          <p:cNvSpPr/>
          <p:nvPr/>
        </p:nvSpPr>
        <p:spPr>
          <a:xfrm>
            <a:off x="1594122" y="5831164"/>
            <a:ext cx="1101789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6b83c">
            <a:extLst>
              <a:ext uri="{FF2B5EF4-FFF2-40B4-BE49-F238E27FC236}">
                <a16:creationId xmlns:a16="http://schemas.microsoft.com/office/drawing/2014/main" id="{C15046AE-3E46-291C-9E23-6C9100390B74}"/>
              </a:ext>
            </a:extLst>
          </p:cNvPr>
          <p:cNvSpPr/>
          <p:nvPr/>
        </p:nvSpPr>
        <p:spPr>
          <a:xfrm>
            <a:off x="3699147" y="4166956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964326" y="2075017"/>
            <a:ext cx="4950542" cy="36933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How’s it going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I’m not sure about it.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are you reading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Sounds like a good plan.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How are you going to do that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Not everyone knows what they want to be.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Are you going to be a writer when you grow up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28504" y="869809"/>
            <a:ext cx="4950542" cy="36933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How’s it going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I’m not sure about it.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are you reading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Sounds like a good plan.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How are you going to do that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Not everyone knows what they want to be.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Are you going to be a writer when you grow up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8728" y="595620"/>
            <a:ext cx="639977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am going to write articles every day and put them on the internet. After people read them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may give me some advice and then my writing skills will improve.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about you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Anna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play the piano so well. Are you going to be a pianist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know I’m interested in science very much.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OK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 if we keep working hard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can get what we want.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know. Thank you.</a:t>
            </a:r>
            <a:endParaRPr lang="zh-CN" altLang="zh-CN" sz="25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d769">
            <a:extLst>
              <a:ext uri="{FF2B5EF4-FFF2-40B4-BE49-F238E27FC236}">
                <a16:creationId xmlns:a16="http://schemas.microsoft.com/office/drawing/2014/main" id="{FE9487FE-E3D5-6D75-AF78-275BA6898A62}"/>
              </a:ext>
            </a:extLst>
          </p:cNvPr>
          <p:cNvSpPr/>
          <p:nvPr/>
        </p:nvSpPr>
        <p:spPr>
          <a:xfrm>
            <a:off x="3344267" y="5149840"/>
            <a:ext cx="110020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caddd">
            <a:extLst>
              <a:ext uri="{FF2B5EF4-FFF2-40B4-BE49-F238E27FC236}">
                <a16:creationId xmlns:a16="http://schemas.microsoft.com/office/drawing/2014/main" id="{20ACE734-8359-B073-17BD-AD2C702D60A3}"/>
              </a:ext>
            </a:extLst>
          </p:cNvPr>
          <p:cNvSpPr/>
          <p:nvPr/>
        </p:nvSpPr>
        <p:spPr>
          <a:xfrm>
            <a:off x="1602843" y="4159240"/>
            <a:ext cx="1105853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aa90d">
            <a:extLst>
              <a:ext uri="{FF2B5EF4-FFF2-40B4-BE49-F238E27FC236}">
                <a16:creationId xmlns:a16="http://schemas.microsoft.com/office/drawing/2014/main" id="{4E4DB002-4DBB-D774-1635-3A57CCD03EEF}"/>
              </a:ext>
            </a:extLst>
          </p:cNvPr>
          <p:cNvSpPr/>
          <p:nvPr/>
        </p:nvSpPr>
        <p:spPr>
          <a:xfrm>
            <a:off x="1602843" y="2673340"/>
            <a:ext cx="105575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2553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75750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manager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经理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gardener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园林工人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Ireland.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job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677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twenty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arrived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office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seven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until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o’clock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night.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manager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banks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terrible.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money.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left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015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hospital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weeks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began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decided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job.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wife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Stella.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Stella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o’clock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981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8947" y="1412874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 does Jake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Orby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work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 a bank.		B. In a hotel.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In a hospital.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In a post office.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did Jake Orby feel about his family life four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years ago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Terrible.             	B. Happy.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Excited.             	D. Angry.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6144">
            <a:extLst>
              <a:ext uri="{FF2B5EF4-FFF2-40B4-BE49-F238E27FC236}">
                <a16:creationId xmlns:a16="http://schemas.microsoft.com/office/drawing/2014/main" id="{F890427E-BB77-60C7-56D1-090FFE5E41A5}"/>
              </a:ext>
            </a:extLst>
          </p:cNvPr>
          <p:cNvSpPr/>
          <p:nvPr/>
        </p:nvSpPr>
        <p:spPr>
          <a:xfrm>
            <a:off x="833725" y="341134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b913">
            <a:extLst>
              <a:ext uri="{FF2B5EF4-FFF2-40B4-BE49-F238E27FC236}">
                <a16:creationId xmlns:a16="http://schemas.microsoft.com/office/drawing/2014/main" id="{53CD0382-4F9C-B4D2-BB10-566351A6511C}"/>
              </a:ext>
            </a:extLst>
          </p:cNvPr>
          <p:cNvSpPr/>
          <p:nvPr/>
        </p:nvSpPr>
        <p:spPr>
          <a:xfrm>
            <a:off x="833725" y="150939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36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happened to Jake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Orby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two years ago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His garden caught fire.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He lost a lot of money.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His wife left him.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He broke his leg.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7066">
            <a:extLst>
              <a:ext uri="{FF2B5EF4-FFF2-40B4-BE49-F238E27FC236}">
                <a16:creationId xmlns:a16="http://schemas.microsoft.com/office/drawing/2014/main" id="{4739DF11-1004-C5D5-1739-DA33D5CBCA4C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9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passage mainly talk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Jake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Orby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learned from being a gardener.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Jake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Orby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became a good manager.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made Jake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Orby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change his job.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Why Jake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Orby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moved to New York.</a:t>
            </a:r>
            <a:endParaRPr lang="zh-CN" altLang="en-US" sz="320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186c">
            <a:extLst>
              <a:ext uri="{FF2B5EF4-FFF2-40B4-BE49-F238E27FC236}">
                <a16:creationId xmlns:a16="http://schemas.microsoft.com/office/drawing/2014/main" id="{27F6603B-E53E-54D8-154D-5120AA4CD852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11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C54599B-6D77-D23F-B9F5-9801CE5FD429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B(1a~1e)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Plan for Yourself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373796"/>
            <a:ext cx="11669705" cy="483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cut out some pictures of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colourful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flowers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粘贴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them on the card.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have a little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trouble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实现，达到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success in a short time.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eat and drink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健康地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than before.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work as hard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可能的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success is on the way.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dd782">
            <a:extLst>
              <a:ext uri="{FF2B5EF4-FFF2-40B4-BE49-F238E27FC236}">
                <a16:creationId xmlns:a16="http://schemas.microsoft.com/office/drawing/2014/main" id="{10BBA63F-0CE7-A219-42D8-056E54905D55}"/>
              </a:ext>
            </a:extLst>
          </p:cNvPr>
          <p:cNvSpPr/>
          <p:nvPr/>
        </p:nvSpPr>
        <p:spPr>
          <a:xfrm>
            <a:off x="4736985" y="5036476"/>
            <a:ext cx="21812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possible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ce3dd">
            <a:extLst>
              <a:ext uri="{FF2B5EF4-FFF2-40B4-BE49-F238E27FC236}">
                <a16:creationId xmlns:a16="http://schemas.microsoft.com/office/drawing/2014/main" id="{834DE351-FAD8-7260-F29B-58CBD8D87671}"/>
              </a:ext>
            </a:extLst>
          </p:cNvPr>
          <p:cNvSpPr/>
          <p:nvPr/>
        </p:nvSpPr>
        <p:spPr>
          <a:xfrm>
            <a:off x="6023558" y="4442116"/>
            <a:ext cx="2309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healthily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22449">
            <a:extLst>
              <a:ext uri="{FF2B5EF4-FFF2-40B4-BE49-F238E27FC236}">
                <a16:creationId xmlns:a16="http://schemas.microsoft.com/office/drawing/2014/main" id="{255D5117-334B-4D44-E756-5F906A477472}"/>
              </a:ext>
            </a:extLst>
          </p:cNvPr>
          <p:cNvSpPr/>
          <p:nvPr/>
        </p:nvSpPr>
        <p:spPr>
          <a:xfrm>
            <a:off x="4874208" y="3253396"/>
            <a:ext cx="2436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achieving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efa93">
            <a:extLst>
              <a:ext uri="{FF2B5EF4-FFF2-40B4-BE49-F238E27FC236}">
                <a16:creationId xmlns:a16="http://schemas.microsoft.com/office/drawing/2014/main" id="{DC1C3C45-F488-8E88-45EF-03A07F4A6A5E}"/>
              </a:ext>
            </a:extLst>
          </p:cNvPr>
          <p:cNvSpPr/>
          <p:nvPr/>
        </p:nvSpPr>
        <p:spPr>
          <a:xfrm>
            <a:off x="9210052" y="2064676"/>
            <a:ext cx="17574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stuck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family will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(resolution) at the New Year’s party.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自我管理］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order to keep healthy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should stick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(play) sports every 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(achievement) success through hard work.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48b7f">
            <a:extLst>
              <a:ext uri="{FF2B5EF4-FFF2-40B4-BE49-F238E27FC236}">
                <a16:creationId xmlns:a16="http://schemas.microsoft.com/office/drawing/2014/main" id="{DA353590-3C77-660F-DAB1-25A8E1ACE3E3}"/>
              </a:ext>
            </a:extLst>
          </p:cNvPr>
          <p:cNvSpPr/>
          <p:nvPr/>
        </p:nvSpPr>
        <p:spPr>
          <a:xfrm>
            <a:off x="3718306" y="4628976"/>
            <a:ext cx="2203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achieve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5e0a3">
            <a:extLst>
              <a:ext uri="{FF2B5EF4-FFF2-40B4-BE49-F238E27FC236}">
                <a16:creationId xmlns:a16="http://schemas.microsoft.com/office/drawing/2014/main" id="{A8BB44E3-53C3-2BE4-1E9C-F1350EADB34F}"/>
              </a:ext>
            </a:extLst>
          </p:cNvPr>
          <p:cNvSpPr/>
          <p:nvPr/>
        </p:nvSpPr>
        <p:spPr>
          <a:xfrm>
            <a:off x="3683953" y="3994992"/>
            <a:ext cx="22019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19ba0">
            <a:extLst>
              <a:ext uri="{FF2B5EF4-FFF2-40B4-BE49-F238E27FC236}">
                <a16:creationId xmlns:a16="http://schemas.microsoft.com/office/drawing/2014/main" id="{AFA4B74D-24E8-33AA-A205-639A9D5A7017}"/>
              </a:ext>
            </a:extLst>
          </p:cNvPr>
          <p:cNvSpPr/>
          <p:nvPr/>
        </p:nvSpPr>
        <p:spPr>
          <a:xfrm>
            <a:off x="5060315" y="2093040"/>
            <a:ext cx="28057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69225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42012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［学习能力］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Facing all kinds of information on the internet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have to make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choices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(wise).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［学习能力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学习策略］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Learning to guess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(mean) of a word is important for students while reading.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981c">
            <a:extLst>
              <a:ext uri="{FF2B5EF4-FFF2-40B4-BE49-F238E27FC236}">
                <a16:creationId xmlns:a16="http://schemas.microsoft.com/office/drawing/2014/main" id="{559D3A63-EC0B-5932-E7A8-AD946D907A00}"/>
              </a:ext>
            </a:extLst>
          </p:cNvPr>
          <p:cNvSpPr/>
          <p:nvPr/>
        </p:nvSpPr>
        <p:spPr>
          <a:xfrm>
            <a:off x="9090978" y="2784611"/>
            <a:ext cx="199713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meaning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543b">
            <a:extLst>
              <a:ext uri="{FF2B5EF4-FFF2-40B4-BE49-F238E27FC236}">
                <a16:creationId xmlns:a16="http://schemas.microsoft.com/office/drawing/2014/main" id="{C7E9077C-A9C7-B692-7FBF-2CB372FEB4BA}"/>
              </a:ext>
            </a:extLst>
          </p:cNvPr>
          <p:cNvSpPr/>
          <p:nvPr/>
        </p:nvSpPr>
        <p:spPr>
          <a:xfrm>
            <a:off x="7287578" y="2150627"/>
            <a:ext cx="1978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wisely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7480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88094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schools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trips to make students get learning experiences outside the classroom.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fill             B. organize		C. delete             D. miss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bought me a book.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computer science.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 about				B. have to do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has to do with			D. like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9efa">
            <a:extLst>
              <a:ext uri="{FF2B5EF4-FFF2-40B4-BE49-F238E27FC236}">
                <a16:creationId xmlns:a16="http://schemas.microsoft.com/office/drawing/2014/main" id="{1AA539BB-3A0F-31B5-4045-7283922A7C42}"/>
              </a:ext>
            </a:extLst>
          </p:cNvPr>
          <p:cNvSpPr/>
          <p:nvPr/>
        </p:nvSpPr>
        <p:spPr>
          <a:xfrm>
            <a:off x="804228" y="332055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fc96">
            <a:extLst>
              <a:ext uri="{FF2B5EF4-FFF2-40B4-BE49-F238E27FC236}">
                <a16:creationId xmlns:a16="http://schemas.microsoft.com/office/drawing/2014/main" id="{7F6A8194-CDE0-78CD-0B5E-1FB7658BD779}"/>
              </a:ext>
            </a:extLst>
          </p:cNvPr>
          <p:cNvSpPr/>
          <p:nvPr/>
        </p:nvSpPr>
        <p:spPr>
          <a:xfrm>
            <a:off x="804228" y="141859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43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 Li made a promise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a bigger flat as soon as he changed the job.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move             B. to move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moving         D. moved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need education because it helps us know how to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life.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improve         B. realize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refuse             D. lift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dd16">
            <a:extLst>
              <a:ext uri="{FF2B5EF4-FFF2-40B4-BE49-F238E27FC236}">
                <a16:creationId xmlns:a16="http://schemas.microsoft.com/office/drawing/2014/main" id="{49CBC00F-86C9-A7FB-D047-E6B158FB71CD}"/>
              </a:ext>
            </a:extLst>
          </p:cNvPr>
          <p:cNvSpPr/>
          <p:nvPr/>
        </p:nvSpPr>
        <p:spPr>
          <a:xfrm>
            <a:off x="804228" y="34817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492c">
            <a:extLst>
              <a:ext uri="{FF2B5EF4-FFF2-40B4-BE49-F238E27FC236}">
                <a16:creationId xmlns:a16="http://schemas.microsoft.com/office/drawing/2014/main" id="{BE7D93CE-6D82-82B8-4767-9E91F155A9FC}"/>
              </a:ext>
            </a:extLst>
          </p:cNvPr>
          <p:cNvSpPr/>
          <p:nvPr/>
        </p:nvSpPr>
        <p:spPr>
          <a:xfrm>
            <a:off x="804228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97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027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young man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 Hai thinks he can do anything if he tries his best.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helpful             B. modest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creative            D. confident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4330">
            <a:extLst>
              <a:ext uri="{FF2B5EF4-FFF2-40B4-BE49-F238E27FC236}">
                <a16:creationId xmlns:a16="http://schemas.microsoft.com/office/drawing/2014/main" id="{B7BD0140-B834-2476-C870-5B7F950F2398}"/>
              </a:ext>
            </a:extLst>
          </p:cNvPr>
          <p:cNvSpPr/>
          <p:nvPr/>
        </p:nvSpPr>
        <p:spPr>
          <a:xfrm>
            <a:off x="804228" y="9267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7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7485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如果你坚持你的梦想并努力工作，你总有一天会实现你的梦想。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dream and work 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will realize your dream one 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她的新年决心与身体健康有关。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New Year’s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resolution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ac14">
            <a:extLst>
              <a:ext uri="{FF2B5EF4-FFF2-40B4-BE49-F238E27FC236}">
                <a16:creationId xmlns:a16="http://schemas.microsoft.com/office/drawing/2014/main" id="{E03E5466-FF54-F980-E4F1-151F3687E71F}"/>
              </a:ext>
            </a:extLst>
          </p:cNvPr>
          <p:cNvSpPr/>
          <p:nvPr/>
        </p:nvSpPr>
        <p:spPr>
          <a:xfrm>
            <a:off x="1178878" y="5381893"/>
            <a:ext cx="4440301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physical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e1acc">
            <a:extLst>
              <a:ext uri="{FF2B5EF4-FFF2-40B4-BE49-F238E27FC236}">
                <a16:creationId xmlns:a16="http://schemas.microsoft.com/office/drawing/2014/main" id="{6F21F39A-CE3B-EE6E-4A55-CF77512713D8}"/>
              </a:ext>
            </a:extLst>
          </p:cNvPr>
          <p:cNvSpPr/>
          <p:nvPr/>
        </p:nvSpPr>
        <p:spPr>
          <a:xfrm>
            <a:off x="5738114" y="4747909"/>
            <a:ext cx="44101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4f9c4">
            <a:extLst>
              <a:ext uri="{FF2B5EF4-FFF2-40B4-BE49-F238E27FC236}">
                <a16:creationId xmlns:a16="http://schemas.microsoft.com/office/drawing/2014/main" id="{C01C95D9-1BE6-3344-EA36-673917E6C121}"/>
              </a:ext>
            </a:extLst>
          </p:cNvPr>
          <p:cNvSpPr/>
          <p:nvPr/>
        </p:nvSpPr>
        <p:spPr>
          <a:xfrm>
            <a:off x="2205990" y="2845957"/>
            <a:ext cx="3187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stick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5216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16</TotalTime>
  <Words>1267</Words>
  <Application>Microsoft Office PowerPoint</Application>
  <PresentationFormat>宽屏</PresentationFormat>
  <Paragraphs>125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13</cp:revision>
  <dcterms:created xsi:type="dcterms:W3CDTF">2025-07-27T01:04:36Z</dcterms:created>
  <dcterms:modified xsi:type="dcterms:W3CDTF">2025-07-30T00:11:56Z</dcterms:modified>
</cp:coreProperties>
</file>