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change of the son’s feelings can be described 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angry→surprised→proud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excited→peaceful→bored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worried→angry→hopeful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bored→peaceful→pleased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59e5">
            <a:extLst>
              <a:ext uri="{FF2B5EF4-FFF2-40B4-BE49-F238E27FC236}">
                <a16:creationId xmlns:a16="http://schemas.microsoft.com/office/drawing/2014/main" id="{A8E177A9-4049-6961-33B9-3C30AAB89E1C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6720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best title for the passage can be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Terrible Life on the Island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Special iPhone for My Son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Fight between Mother and Son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 Vacation Away from Electronics</a:t>
            </a:r>
            <a:endParaRPr lang="zh-CN" altLang="en-US" sz="3200" dirty="0"/>
          </a:p>
        </p:txBody>
      </p:sp>
      <p:sp>
        <p:nvSpPr>
          <p:cNvPr id="3" name="A_3cfed">
            <a:extLst>
              <a:ext uri="{FF2B5EF4-FFF2-40B4-BE49-F238E27FC236}">
                <a16:creationId xmlns:a16="http://schemas.microsoft.com/office/drawing/2014/main" id="{221BA4F1-DEDC-1BA8-05E9-643FE15210A0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4030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37AC8-299C-2E16-71C7-F0DE9E168FF6}"/>
              </a:ext>
            </a:extLst>
          </p:cNvPr>
          <p:cNvGrpSpPr/>
          <p:nvPr/>
        </p:nvGrpSpPr>
        <p:grpSpPr>
          <a:xfrm>
            <a:off x="0" y="908321"/>
            <a:ext cx="12192000" cy="3095862"/>
            <a:chOff x="0" y="908321"/>
            <a:chExt cx="12192000" cy="30958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73942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385009"/>
              <a:ext cx="11647357" cy="144655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Happy Holiday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阅读能力提升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Cortes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island.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iPhone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iPhone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iPhone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moaning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呻吟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ocean.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moaning.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7" y="771081"/>
            <a:ext cx="10942279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Facebook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iPhone.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daughter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husband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98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digging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shells.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shellfish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treasures.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chair.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2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3255" y="881931"/>
            <a:ext cx="11871427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screens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electronics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电子产品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932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special rule for the writer’s vacation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 couldn’t use their electronics.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must keep quiet and stay in the house.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They had to spend their vacation on an island.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should collect as many shells as possible.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7d81">
            <a:extLst>
              <a:ext uri="{FF2B5EF4-FFF2-40B4-BE49-F238E27FC236}">
                <a16:creationId xmlns:a16="http://schemas.microsoft.com/office/drawing/2014/main" id="{97C2024B-11E6-829F-B023-AB7CDDC48114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9280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can be put in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felt really tired and went to bed.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closed the door and stayed with him.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just walked outside to leave him alone.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gave him his iPhone and let him stay outside.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9f93">
            <a:extLst>
              <a:ext uri="{FF2B5EF4-FFF2-40B4-BE49-F238E27FC236}">
                <a16:creationId xmlns:a16="http://schemas.microsoft.com/office/drawing/2014/main" id="{BAE40C01-45FE-738C-6107-33B89ECFA8A8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7902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method that mother used in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having conversations with her son.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listening to what her son’s need.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making her son experience.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setting good examples.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a2d3">
            <a:extLst>
              <a:ext uri="{FF2B5EF4-FFF2-40B4-BE49-F238E27FC236}">
                <a16:creationId xmlns:a16="http://schemas.microsoft.com/office/drawing/2014/main" id="{17E720CB-9FFC-82B7-6F55-23C5DFAADAA6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023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24</TotalTime>
  <Words>636</Words>
  <Application>Microsoft Office PowerPoint</Application>
  <PresentationFormat>宽屏</PresentationFormat>
  <Paragraphs>44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2025-07-26T00:40:55Z</dcterms:created>
  <dcterms:modified xsi:type="dcterms:W3CDTF">2025-07-30T01:27:10Z</dcterms:modified>
</cp:coreProperties>
</file>