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B(Reflecting)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348929"/>
            <a:ext cx="6134304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looked after my brother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swept the floor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cooked and did the dishes.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are so great.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 went to Beijing. My aunt was ill and they went to visit her.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2c931">
            <a:extLst>
              <a:ext uri="{FF2B5EF4-FFF2-40B4-BE49-F238E27FC236}">
                <a16:creationId xmlns:a16="http://schemas.microsoft.com/office/drawing/2014/main" id="{1BDD28C2-0BFC-F189-79EE-E969E8B5ABE8}"/>
              </a:ext>
            </a:extLst>
          </p:cNvPr>
          <p:cNvSpPr/>
          <p:nvPr/>
        </p:nvSpPr>
        <p:spPr>
          <a:xfrm>
            <a:off x="890860" y="5328601"/>
            <a:ext cx="979043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4e6c0">
            <a:extLst>
              <a:ext uri="{FF2B5EF4-FFF2-40B4-BE49-F238E27FC236}">
                <a16:creationId xmlns:a16="http://schemas.microsoft.com/office/drawing/2014/main" id="{8FC20424-468A-74E1-A1C9-81116185D4EB}"/>
              </a:ext>
            </a:extLst>
          </p:cNvPr>
          <p:cNvSpPr/>
          <p:nvPr/>
        </p:nvSpPr>
        <p:spPr>
          <a:xfrm>
            <a:off x="5248039" y="3664393"/>
            <a:ext cx="9430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591cc">
            <a:extLst>
              <a:ext uri="{FF2B5EF4-FFF2-40B4-BE49-F238E27FC236}">
                <a16:creationId xmlns:a16="http://schemas.microsoft.com/office/drawing/2014/main" id="{CE21A478-D0D5-6D7C-A9A6-EE8F788A0C36}"/>
              </a:ext>
            </a:extLst>
          </p:cNvPr>
          <p:cNvSpPr/>
          <p:nvPr/>
        </p:nvSpPr>
        <p:spPr>
          <a:xfrm>
            <a:off x="1594122" y="2000185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445045" y="1348929"/>
            <a:ext cx="5501149" cy="48320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 think so.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don’t agree with you.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Where did your parents 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did you do last weekend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What are you going to do next weekend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Did you help your parents do any chores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 usually wash clothes and make the bed.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45045" y="1159243"/>
            <a:ext cx="5501149" cy="48320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 think so.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 don’t agree with you.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Where did your parents 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did you do last weekend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What are you going to do next weekend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Mary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Did you help your parents do any chores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 usually wash clothes and make the bed.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17218" y="728356"/>
            <a:ext cx="592782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did.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chores do you usually do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 you think of doing housework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It’s tiring and boring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 think we should help our parents do chores often.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should understand how difficult it is to be a good parent.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e0cac">
            <a:extLst>
              <a:ext uri="{FF2B5EF4-FFF2-40B4-BE49-F238E27FC236}">
                <a16:creationId xmlns:a16="http://schemas.microsoft.com/office/drawing/2014/main" id="{95E394C8-7ACE-CF47-F253-756C21556E17}"/>
              </a:ext>
            </a:extLst>
          </p:cNvPr>
          <p:cNvSpPr/>
          <p:nvPr/>
        </p:nvSpPr>
        <p:spPr>
          <a:xfrm>
            <a:off x="1834208" y="4708028"/>
            <a:ext cx="12049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ea84c">
            <a:extLst>
              <a:ext uri="{FF2B5EF4-FFF2-40B4-BE49-F238E27FC236}">
                <a16:creationId xmlns:a16="http://schemas.microsoft.com/office/drawing/2014/main" id="{0D6559D7-5526-FC34-D449-12DAD9E8925F}"/>
              </a:ext>
            </a:extLst>
          </p:cNvPr>
          <p:cNvSpPr/>
          <p:nvPr/>
        </p:nvSpPr>
        <p:spPr>
          <a:xfrm>
            <a:off x="1834208" y="1934348"/>
            <a:ext cx="12239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5211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5205" y="620838"/>
            <a:ext cx="10833100" cy="6043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drag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拖拖拉拉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boring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enjoyable.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▲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simple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cleaning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together.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beautiful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music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won’t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bored.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lucky.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surprises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write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ice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cream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pick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change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picks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agrees.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they’re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choice.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280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53192" y="1500789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playtime.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Turn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kitchen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party.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DJ.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chooses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dinner.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DJ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chooses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kitchen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preparing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dinner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kitchen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later.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582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difficult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advised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candies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rewards.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magic.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However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rewards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usually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difficult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already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themselves.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faster.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032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238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can we know from the first paragraph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Most children like to do chores at home.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It’s not necessary for children to do chores.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Parents should do chores at home by themselves.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Parents should help children make chores interesting.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50cb">
            <a:extLst>
              <a:ext uri="{FF2B5EF4-FFF2-40B4-BE49-F238E27FC236}">
                <a16:creationId xmlns:a16="http://schemas.microsoft.com/office/drawing/2014/main" id="{9CCB990D-84CC-BCE9-8A86-AE7CDE331D2A}"/>
              </a:ext>
            </a:extLst>
          </p:cNvPr>
          <p:cNvSpPr/>
          <p:nvPr/>
        </p:nvSpPr>
        <p:spPr>
          <a:xfrm>
            <a:off x="804228" y="1334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96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can be put back into the blank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Work as a team.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Be a model at home.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Play while working.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Let kids do chores alone.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1e35">
            <a:extLst>
              <a:ext uri="{FF2B5EF4-FFF2-40B4-BE49-F238E27FC236}">
                <a16:creationId xmlns:a16="http://schemas.microsoft.com/office/drawing/2014/main" id="{F8D8B310-E54B-4D9B-90DC-7FF04C3DAC9D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20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160663"/>
            <a:ext cx="10833100" cy="1948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Where may this passage come from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Famous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People.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Parenting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Science.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World’s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Teenagers.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Short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Stories.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748342"/>
            <a:ext cx="11125688" cy="3233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Which is a great way to make kids do chores actively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Telling them the importance of doing chores.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Asking them to do difficult chores all the time.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Letting them eat ice cream whenever they want.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Turning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into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party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25e6f">
            <a:extLst>
              <a:ext uri="{FF2B5EF4-FFF2-40B4-BE49-F238E27FC236}">
                <a16:creationId xmlns:a16="http://schemas.microsoft.com/office/drawing/2014/main" id="{ACB5F3C2-7E33-0A6A-A330-B5C3ADB92521}"/>
              </a:ext>
            </a:extLst>
          </p:cNvPr>
          <p:cNvSpPr/>
          <p:nvPr/>
        </p:nvSpPr>
        <p:spPr>
          <a:xfrm>
            <a:off x="804228" y="42571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89c0">
            <a:extLst>
              <a:ext uri="{FF2B5EF4-FFF2-40B4-BE49-F238E27FC236}">
                <a16:creationId xmlns:a16="http://schemas.microsoft.com/office/drawing/2014/main" id="{7668551E-67D0-697A-65EA-8293FF62FFAB}"/>
              </a:ext>
            </a:extLst>
          </p:cNvPr>
          <p:cNvSpPr/>
          <p:nvPr/>
        </p:nvSpPr>
        <p:spPr>
          <a:xfrm>
            <a:off x="804228" y="84486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07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EDFD7F3-6045-E107-9390-B7F0E6A4C93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B(Reflecting)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Home Sweet Home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31966" y="1576006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(arrive) made everyone happy and brought laughter to the room.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take a long trip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should bring bread or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(biscuit) because they don’t go bad quickly.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(care) when you cross the road.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a7ad">
            <a:extLst>
              <a:ext uri="{FF2B5EF4-FFF2-40B4-BE49-F238E27FC236}">
                <a16:creationId xmlns:a16="http://schemas.microsoft.com/office/drawing/2014/main" id="{5182C85A-EEC0-F993-38C8-9F9DE57A7598}"/>
              </a:ext>
            </a:extLst>
          </p:cNvPr>
          <p:cNvSpPr/>
          <p:nvPr/>
        </p:nvSpPr>
        <p:spPr>
          <a:xfrm>
            <a:off x="1788631" y="4842446"/>
            <a:ext cx="2127885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careful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3da05">
            <a:extLst>
              <a:ext uri="{FF2B5EF4-FFF2-40B4-BE49-F238E27FC236}">
                <a16:creationId xmlns:a16="http://schemas.microsoft.com/office/drawing/2014/main" id="{C3564FF6-4437-6AB3-A8C2-98B178378A1B}"/>
              </a:ext>
            </a:extLst>
          </p:cNvPr>
          <p:cNvSpPr/>
          <p:nvPr/>
        </p:nvSpPr>
        <p:spPr>
          <a:xfrm>
            <a:off x="1031394" y="4208462"/>
            <a:ext cx="22257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biscuits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e5d30">
            <a:extLst>
              <a:ext uri="{FF2B5EF4-FFF2-40B4-BE49-F238E27FC236}">
                <a16:creationId xmlns:a16="http://schemas.microsoft.com/office/drawing/2014/main" id="{23D23790-7B2B-D646-C435-0625897D19C8}"/>
              </a:ext>
            </a:extLst>
          </p:cNvPr>
          <p:cNvSpPr/>
          <p:nvPr/>
        </p:nvSpPr>
        <p:spPr>
          <a:xfrm>
            <a:off x="1923569" y="2306510"/>
            <a:ext cx="2113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arrival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53849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Mr Li saw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girl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(sweep) the floor when walking past the room yesterday.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the team got the first prize in the basketball match at 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their teacher smiled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(nod) his head.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6a51">
            <a:extLst>
              <a:ext uri="{FF2B5EF4-FFF2-40B4-BE49-F238E27FC236}">
                <a16:creationId xmlns:a16="http://schemas.microsoft.com/office/drawing/2014/main" id="{5900753F-7F98-C804-5488-D4DE7AB1D9F0}"/>
              </a:ext>
            </a:extLst>
          </p:cNvPr>
          <p:cNvSpPr/>
          <p:nvPr/>
        </p:nvSpPr>
        <p:spPr>
          <a:xfrm>
            <a:off x="6968046" y="2852321"/>
            <a:ext cx="2201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nodded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aed43">
            <a:extLst>
              <a:ext uri="{FF2B5EF4-FFF2-40B4-BE49-F238E27FC236}">
                <a16:creationId xmlns:a16="http://schemas.microsoft.com/office/drawing/2014/main" id="{BC9085B8-C8A2-ECFB-9516-872476AE2AAC}"/>
              </a:ext>
            </a:extLst>
          </p:cNvPr>
          <p:cNvSpPr/>
          <p:nvPr/>
        </p:nvSpPr>
        <p:spPr>
          <a:xfrm>
            <a:off x="4638612" y="950369"/>
            <a:ext cx="2497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sweeping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9918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03588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sign with this pen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sir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course you can. Here you are.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Can               B. Must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Need             D. Should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b27b4">
            <a:extLst>
              <a:ext uri="{FF2B5EF4-FFF2-40B4-BE49-F238E27FC236}">
                <a16:creationId xmlns:a16="http://schemas.microsoft.com/office/drawing/2014/main" id="{717FC8B7-AAE5-048F-061C-2B17E25CD179}"/>
              </a:ext>
            </a:extLst>
          </p:cNvPr>
          <p:cNvSpPr/>
          <p:nvPr/>
        </p:nvSpPr>
        <p:spPr>
          <a:xfrm>
            <a:off x="804228" y="173409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67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05708" y="608681"/>
            <a:ext cx="1136998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Excuse 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where is the nearest bookstore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along the street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see a post office. It’s behind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until             B. although	C. because          D. when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Mr Wang is careful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 computer.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with             B. in			C. at            	 D. on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3537">
            <a:extLst>
              <a:ext uri="{FF2B5EF4-FFF2-40B4-BE49-F238E27FC236}">
                <a16:creationId xmlns:a16="http://schemas.microsoft.com/office/drawing/2014/main" id="{83764A56-A95A-C47A-D893-D1FB76282A89}"/>
              </a:ext>
            </a:extLst>
          </p:cNvPr>
          <p:cNvSpPr/>
          <p:nvPr/>
        </p:nvSpPr>
        <p:spPr>
          <a:xfrm>
            <a:off x="730486" y="260715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aaad">
            <a:extLst>
              <a:ext uri="{FF2B5EF4-FFF2-40B4-BE49-F238E27FC236}">
                <a16:creationId xmlns:a16="http://schemas.microsoft.com/office/drawing/2014/main" id="{092763C6-1692-324E-0EF7-289C4FA288A2}"/>
              </a:ext>
            </a:extLst>
          </p:cNvPr>
          <p:cNvSpPr/>
          <p:nvPr/>
        </p:nvSpPr>
        <p:spPr>
          <a:xfrm>
            <a:off x="730486" y="70520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43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08947" y="74217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 you please pass me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I’d like to stick the picture on the cover.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rope             B. glue	C. brush             D. scissors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 trousers are too long for me.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show me another one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Must           B. Need	C. Could             D. May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4fd9">
            <a:extLst>
              <a:ext uri="{FF2B5EF4-FFF2-40B4-BE49-F238E27FC236}">
                <a16:creationId xmlns:a16="http://schemas.microsoft.com/office/drawing/2014/main" id="{0245FB2C-BCB6-7FA8-A377-3C2058812C19}"/>
              </a:ext>
            </a:extLst>
          </p:cNvPr>
          <p:cNvSpPr/>
          <p:nvPr/>
        </p:nvSpPr>
        <p:spPr>
          <a:xfrm>
            <a:off x="833725" y="274064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6c4b9">
            <a:extLst>
              <a:ext uri="{FF2B5EF4-FFF2-40B4-BE49-F238E27FC236}">
                <a16:creationId xmlns:a16="http://schemas.microsoft.com/office/drawing/2014/main" id="{CE9B2D80-1E06-C732-A391-1DB36E79261C}"/>
              </a:ext>
            </a:extLst>
          </p:cNvPr>
          <p:cNvSpPr/>
          <p:nvPr/>
        </p:nvSpPr>
        <p:spPr>
          <a:xfrm>
            <a:off x="833725" y="83869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91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71776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often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shopping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with my mother.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 your mother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you play football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作否定回答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want to go to the movies tonight.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go to the movies tonight.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ba099">
            <a:extLst>
              <a:ext uri="{FF2B5EF4-FFF2-40B4-BE49-F238E27FC236}">
                <a16:creationId xmlns:a16="http://schemas.microsoft.com/office/drawing/2014/main" id="{96DF58B1-9E99-FBE3-7B34-418A43703DC9}"/>
              </a:ext>
            </a:extLst>
          </p:cNvPr>
          <p:cNvSpPr/>
          <p:nvPr/>
        </p:nvSpPr>
        <p:spPr>
          <a:xfrm>
            <a:off x="2059940" y="4618190"/>
            <a:ext cx="3729101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54fd5">
            <a:extLst>
              <a:ext uri="{FF2B5EF4-FFF2-40B4-BE49-F238E27FC236}">
                <a16:creationId xmlns:a16="http://schemas.microsoft.com/office/drawing/2014/main" id="{39585152-9775-4249-574E-340FB816695E}"/>
              </a:ext>
            </a:extLst>
          </p:cNvPr>
          <p:cNvSpPr/>
          <p:nvPr/>
        </p:nvSpPr>
        <p:spPr>
          <a:xfrm>
            <a:off x="3160078" y="3350222"/>
            <a:ext cx="17955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can’t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bf9f0">
            <a:extLst>
              <a:ext uri="{FF2B5EF4-FFF2-40B4-BE49-F238E27FC236}">
                <a16:creationId xmlns:a16="http://schemas.microsoft.com/office/drawing/2014/main" id="{7F3124DC-C7F2-9767-A1C3-70736D341D9A}"/>
              </a:ext>
            </a:extLst>
          </p:cNvPr>
          <p:cNvSpPr/>
          <p:nvPr/>
        </p:nvSpPr>
        <p:spPr>
          <a:xfrm>
            <a:off x="1077278" y="3350222"/>
            <a:ext cx="14129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44d36">
            <a:extLst>
              <a:ext uri="{FF2B5EF4-FFF2-40B4-BE49-F238E27FC236}">
                <a16:creationId xmlns:a16="http://schemas.microsoft.com/office/drawing/2014/main" id="{3F267054-B6BF-C632-0CF8-6C111B71CE78}"/>
              </a:ext>
            </a:extLst>
          </p:cNvPr>
          <p:cNvSpPr/>
          <p:nvPr/>
        </p:nvSpPr>
        <p:spPr>
          <a:xfrm>
            <a:off x="5209540" y="2082254"/>
            <a:ext cx="1446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A_3ab4c">
            <a:extLst>
              <a:ext uri="{FF2B5EF4-FFF2-40B4-BE49-F238E27FC236}">
                <a16:creationId xmlns:a16="http://schemas.microsoft.com/office/drawing/2014/main" id="{B3A32014-A7EA-896C-0918-CBF23BE79333}"/>
              </a:ext>
            </a:extLst>
          </p:cNvPr>
          <p:cNvSpPr/>
          <p:nvPr/>
        </p:nvSpPr>
        <p:spPr>
          <a:xfrm>
            <a:off x="2148840" y="2082254"/>
            <a:ext cx="1446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7824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3570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 matter where he goes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his pet dog runs after him.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goes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his pet dog runs after him.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can help to buy something for Emma’s birthday party.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改为一般疑问句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 to buy something for Emma’s birthday party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c541">
            <a:extLst>
              <a:ext uri="{FF2B5EF4-FFF2-40B4-BE49-F238E27FC236}">
                <a16:creationId xmlns:a16="http://schemas.microsoft.com/office/drawing/2014/main" id="{3B6C987C-EBC1-4A9E-9762-C721F49F71BE}"/>
              </a:ext>
            </a:extLst>
          </p:cNvPr>
          <p:cNvSpPr/>
          <p:nvPr/>
        </p:nvSpPr>
        <p:spPr>
          <a:xfrm>
            <a:off x="1077278" y="3902146"/>
            <a:ext cx="33909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4af34">
            <a:extLst>
              <a:ext uri="{FF2B5EF4-FFF2-40B4-BE49-F238E27FC236}">
                <a16:creationId xmlns:a16="http://schemas.microsoft.com/office/drawing/2014/main" id="{F996B825-8C6A-B646-E9ED-769C35728F55}"/>
              </a:ext>
            </a:extLst>
          </p:cNvPr>
          <p:cNvSpPr/>
          <p:nvPr/>
        </p:nvSpPr>
        <p:spPr>
          <a:xfrm>
            <a:off x="1077278" y="2000194"/>
            <a:ext cx="27501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Wherever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58985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759</TotalTime>
  <Words>1227</Words>
  <Application>Microsoft Office PowerPoint</Application>
  <PresentationFormat>宽屏</PresentationFormat>
  <Paragraphs>117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8</cp:revision>
  <dcterms:created xsi:type="dcterms:W3CDTF">2025-07-27T01:04:36Z</dcterms:created>
  <dcterms:modified xsi:type="dcterms:W3CDTF">2025-07-29T23:04:43Z</dcterms:modified>
</cp:coreProperties>
</file>