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5" r:id="rId5"/>
    <p:sldId id="876" r:id="rId6"/>
    <p:sldId id="877" r:id="rId7"/>
    <p:sldId id="878" r:id="rId8"/>
    <p:sldId id="880" r:id="rId9"/>
    <p:sldId id="881" r:id="rId10"/>
    <p:sldId id="259" r:id="rId11"/>
    <p:sldId id="882" r:id="rId12"/>
    <p:sldId id="883" r:id="rId13"/>
    <p:sldId id="884" r:id="rId14"/>
    <p:sldId id="885" r:id="rId15"/>
    <p:sldId id="886" r:id="rId16"/>
    <p:sldId id="888" r:id="rId17"/>
    <p:sldId id="889" r:id="rId18"/>
    <p:sldId id="87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Section B(Reflecting)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750648" y="1737434"/>
            <a:ext cx="5211097" cy="397031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Did you see any popular stars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What do you think of Beijing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What does he look like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I will bring them to school tomorrow.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It was great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And I took some photos with him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I went there by plane.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77132" y="1179525"/>
            <a:ext cx="6399776" cy="5086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Ⅳ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［语言能力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表达能力］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补全对话。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有两个多余选项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How was your vacation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Li Lei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went to Beijing with my parents. 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Cool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Where did you go in Beijing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We went to the Summer Palace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the Palace Museum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the Great Wall and so on.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5" name="A_bd2e6">
            <a:extLst>
              <a:ext uri="{FF2B5EF4-FFF2-40B4-BE49-F238E27FC236}">
                <a16:creationId xmlns:a16="http://schemas.microsoft.com/office/drawing/2014/main" id="{62744F6D-70A0-A62F-2F0E-BCCEA8C0A67B}"/>
              </a:ext>
            </a:extLst>
          </p:cNvPr>
          <p:cNvSpPr/>
          <p:nvPr/>
        </p:nvSpPr>
        <p:spPr>
          <a:xfrm>
            <a:off x="1573485" y="2940253"/>
            <a:ext cx="11906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735095" y="1671616"/>
            <a:ext cx="5211097" cy="397031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Did you see any popular stars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What do you think of Beijing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What does he look like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I will bring them to school tomorrow.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It was great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And I took some photos with him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I went there by plane.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58224" y="835971"/>
            <a:ext cx="6149053" cy="5641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It’s interesting. I really like the Palace Museum. It has many beautiful things from different dynasties(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朝代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did. I saw a famous movie star on the Great Wall.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 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Wow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that’s great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Can you show me the photos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Of course.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A_d370a">
            <a:extLst>
              <a:ext uri="{FF2B5EF4-FFF2-40B4-BE49-F238E27FC236}">
                <a16:creationId xmlns:a16="http://schemas.microsoft.com/office/drawing/2014/main" id="{2A7E0AF4-055D-ECC2-709F-D83899BA4E2E}"/>
              </a:ext>
            </a:extLst>
          </p:cNvPr>
          <p:cNvSpPr/>
          <p:nvPr/>
        </p:nvSpPr>
        <p:spPr>
          <a:xfrm>
            <a:off x="3402402" y="5925115"/>
            <a:ext cx="1300226" cy="4108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6" name="A_441fb">
            <a:extLst>
              <a:ext uri="{FF2B5EF4-FFF2-40B4-BE49-F238E27FC236}">
                <a16:creationId xmlns:a16="http://schemas.microsoft.com/office/drawing/2014/main" id="{289A8F52-9B60-E275-01C2-FF62ACDBD99E}"/>
              </a:ext>
            </a:extLst>
          </p:cNvPr>
          <p:cNvSpPr/>
          <p:nvPr/>
        </p:nvSpPr>
        <p:spPr>
          <a:xfrm>
            <a:off x="4627190" y="4260907"/>
            <a:ext cx="1171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5" name="A_8088e">
            <a:extLst>
              <a:ext uri="{FF2B5EF4-FFF2-40B4-BE49-F238E27FC236}">
                <a16:creationId xmlns:a16="http://schemas.microsoft.com/office/drawing/2014/main" id="{B26E72BB-D47D-A4A3-7094-B72E63111E55}"/>
              </a:ext>
            </a:extLst>
          </p:cNvPr>
          <p:cNvSpPr/>
          <p:nvPr/>
        </p:nvSpPr>
        <p:spPr>
          <a:xfrm>
            <a:off x="1775214" y="3151435"/>
            <a:ext cx="1101217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 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9ac71">
            <a:extLst>
              <a:ext uri="{FF2B5EF4-FFF2-40B4-BE49-F238E27FC236}">
                <a16:creationId xmlns:a16="http://schemas.microsoft.com/office/drawing/2014/main" id="{D2997780-2C45-7120-7657-6411BFB68C3A}"/>
              </a:ext>
            </a:extLst>
          </p:cNvPr>
          <p:cNvSpPr/>
          <p:nvPr/>
        </p:nvSpPr>
        <p:spPr>
          <a:xfrm>
            <a:off x="1775214" y="932491"/>
            <a:ext cx="11017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284676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941409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Ⅴ.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［语言能力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理解能力］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阅读理解。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21st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June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Russia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vacation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summer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family.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Today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fourth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here.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first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stayed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Moscow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three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days.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arrived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Petersburg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morning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train.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71817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58223" y="724077"/>
            <a:ext cx="11237247" cy="585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Summer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Petersburg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wonderful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daylight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日光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23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hours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day.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White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Nights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Festival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白昼节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Petersburg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today.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year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late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enjoy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summer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different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kinds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activities.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joined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year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enjoyable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time.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lots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concerts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festivals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many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other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interesting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activities.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really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enjoyed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taking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walk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along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river.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visited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museums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Petersburg.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many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beautiful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paintings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them.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77518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84953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feel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lucky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because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watch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soccer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games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here.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Soccer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favourite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sport.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soccer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game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Petersburg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tomorrow.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watch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parents.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watch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game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10683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2894568"/>
            <a:ext cx="10833100" cy="25987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 the White Nights Festival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people in St Petersburg can usually enjoy a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sunny day            B. windy day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rainy day             D. cloudy day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792573"/>
            <a:ext cx="10833100" cy="19489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When did the writer arrive in Moscow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On 24th June.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On 21st June.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On 19th June.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On 18th June.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7bb18">
            <a:extLst>
              <a:ext uri="{FF2B5EF4-FFF2-40B4-BE49-F238E27FC236}">
                <a16:creationId xmlns:a16="http://schemas.microsoft.com/office/drawing/2014/main" id="{FE20EFF2-5704-05DF-062E-1B0ADA7E4B94}"/>
              </a:ext>
            </a:extLst>
          </p:cNvPr>
          <p:cNvSpPr/>
          <p:nvPr/>
        </p:nvSpPr>
        <p:spPr>
          <a:xfrm>
            <a:off x="804228" y="2991088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628fe">
            <a:extLst>
              <a:ext uri="{FF2B5EF4-FFF2-40B4-BE49-F238E27FC236}">
                <a16:creationId xmlns:a16="http://schemas.microsoft.com/office/drawing/2014/main" id="{93702097-66DB-01F9-2516-397B11B5518B}"/>
              </a:ext>
            </a:extLst>
          </p:cNvPr>
          <p:cNvSpPr/>
          <p:nvPr/>
        </p:nvSpPr>
        <p:spPr>
          <a:xfrm>
            <a:off x="804228" y="88909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7153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856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can we know from the passage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The writer flew to St Petersburg with his parents.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The writer had a wonderful time in Russia.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People in St Petersburg go to bed early in summer.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The writer’s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favourite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activity is drawing pictures.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cb7b5">
            <a:extLst>
              <a:ext uri="{FF2B5EF4-FFF2-40B4-BE49-F238E27FC236}">
                <a16:creationId xmlns:a16="http://schemas.microsoft.com/office/drawing/2014/main" id="{47D7D178-68C1-FAC5-5C3A-1CD63B290CC1}"/>
              </a:ext>
            </a:extLst>
          </p:cNvPr>
          <p:cNvSpPr/>
          <p:nvPr/>
        </p:nvSpPr>
        <p:spPr>
          <a:xfrm>
            <a:off x="804228" y="118217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1536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1097677"/>
            <a:ext cx="10833100" cy="32398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is the best title for the passage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My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Favourite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Activity in St Petersburg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White Nights Festival in St Petersburg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A Wonderful Vacation in St Petersburg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D. The Summer of St Petersburg</a:t>
            </a:r>
            <a:endParaRPr lang="zh-CN" altLang="en-US" sz="32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f9ea8">
            <a:extLst>
              <a:ext uri="{FF2B5EF4-FFF2-40B4-BE49-F238E27FC236}">
                <a16:creationId xmlns:a16="http://schemas.microsoft.com/office/drawing/2014/main" id="{6AD590BE-0F6A-B13B-4E53-5D7AC7F7D8BA}"/>
              </a:ext>
            </a:extLst>
          </p:cNvPr>
          <p:cNvSpPr/>
          <p:nvPr/>
        </p:nvSpPr>
        <p:spPr>
          <a:xfrm>
            <a:off x="804228" y="119419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7699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9A3876E0-6D4D-617B-80B1-915309B3B726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Section B(Reflecting)</a:t>
              </a:r>
              <a:endPara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Unit 1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Happy Holiday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64701" y="1192548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Where did you go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(camp) last weekend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Nothing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(be) difficult if you set your mind to it.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Our teacher reminds us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(make) a study plan to manage our time better.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 mother is often ready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(cook) dinner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00 p.m.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Don’t go out. It’s raining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(heavy).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8" name="A_5898e">
            <a:extLst>
              <a:ext uri="{FF2B5EF4-FFF2-40B4-BE49-F238E27FC236}">
                <a16:creationId xmlns:a16="http://schemas.microsoft.com/office/drawing/2014/main" id="{5C0CC011-9491-FA18-23F3-2E1FC3307841}"/>
              </a:ext>
            </a:extLst>
          </p:cNvPr>
          <p:cNvSpPr/>
          <p:nvPr/>
        </p:nvSpPr>
        <p:spPr>
          <a:xfrm>
            <a:off x="5774991" y="5726956"/>
            <a:ext cx="2157476" cy="46960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heavily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7" name="A_7f5cf">
            <a:extLst>
              <a:ext uri="{FF2B5EF4-FFF2-40B4-BE49-F238E27FC236}">
                <a16:creationId xmlns:a16="http://schemas.microsoft.com/office/drawing/2014/main" id="{03DB0220-F4A9-24B8-57D4-5E1A73CE5375}"/>
              </a:ext>
            </a:extLst>
          </p:cNvPr>
          <p:cNvSpPr/>
          <p:nvPr/>
        </p:nvSpPr>
        <p:spPr>
          <a:xfrm>
            <a:off x="5856334" y="4458988"/>
            <a:ext cx="21685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 cook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6" name="A_dce60">
            <a:extLst>
              <a:ext uri="{FF2B5EF4-FFF2-40B4-BE49-F238E27FC236}">
                <a16:creationId xmlns:a16="http://schemas.microsoft.com/office/drawing/2014/main" id="{AE3CC7AC-E78F-E15E-CA37-1A53B32F1E89}"/>
              </a:ext>
            </a:extLst>
          </p:cNvPr>
          <p:cNvSpPr/>
          <p:nvPr/>
        </p:nvSpPr>
        <p:spPr>
          <a:xfrm>
            <a:off x="5567981" y="3191020"/>
            <a:ext cx="23035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 make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A_fe765">
            <a:extLst>
              <a:ext uri="{FF2B5EF4-FFF2-40B4-BE49-F238E27FC236}">
                <a16:creationId xmlns:a16="http://schemas.microsoft.com/office/drawing/2014/main" id="{8A88B8BC-7CF8-910E-C67E-2FE07CFA0BF3}"/>
              </a:ext>
            </a:extLst>
          </p:cNvPr>
          <p:cNvSpPr/>
          <p:nvPr/>
        </p:nvSpPr>
        <p:spPr>
          <a:xfrm>
            <a:off x="2867516" y="2557036"/>
            <a:ext cx="11875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c4823">
            <a:extLst>
              <a:ext uri="{FF2B5EF4-FFF2-40B4-BE49-F238E27FC236}">
                <a16:creationId xmlns:a16="http://schemas.microsoft.com/office/drawing/2014/main" id="{A908928E-FE16-F0B6-52DF-2953BA975575}"/>
              </a:ext>
            </a:extLst>
          </p:cNvPr>
          <p:cNvSpPr/>
          <p:nvPr/>
        </p:nvSpPr>
        <p:spPr>
          <a:xfrm>
            <a:off x="4542900" y="1923052"/>
            <a:ext cx="2405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camping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59875"/>
            <a:ext cx="10833100" cy="45192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don’t think there is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 the coat.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 fits well.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　　　　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something wrong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wrong something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anything wrong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wrong anything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c80b5">
            <a:extLst>
              <a:ext uri="{FF2B5EF4-FFF2-40B4-BE49-F238E27FC236}">
                <a16:creationId xmlns:a16="http://schemas.microsoft.com/office/drawing/2014/main" id="{3CB471D9-ECE2-16F1-BBE9-A86684565222}"/>
              </a:ext>
            </a:extLst>
          </p:cNvPr>
          <p:cNvSpPr/>
          <p:nvPr/>
        </p:nvSpPr>
        <p:spPr>
          <a:xfrm>
            <a:off x="804228" y="209037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923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679937"/>
            <a:ext cx="10833100" cy="45192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Hi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Larry. How was your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Labour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Day holiday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Great. My father and I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 hometown Zibo to try Zibo barbecue(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烧烤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talked back to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went back to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looked back to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threw back to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96bc6">
            <a:extLst>
              <a:ext uri="{FF2B5EF4-FFF2-40B4-BE49-F238E27FC236}">
                <a16:creationId xmlns:a16="http://schemas.microsoft.com/office/drawing/2014/main" id="{CF8021EB-7E40-01E4-6D37-A45E5D8BC371}"/>
              </a:ext>
            </a:extLst>
          </p:cNvPr>
          <p:cNvSpPr/>
          <p:nvPr/>
        </p:nvSpPr>
        <p:spPr>
          <a:xfrm>
            <a:off x="804228" y="77645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0152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117256"/>
            <a:ext cx="10833100" cy="32293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［人与社会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作家作品］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novel 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Lion’s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Travelling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by Shen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Shixi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tells us everyone will face lots of difficulties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their lifetime and we should learn to stay strong.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with             B. along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during         D. among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2ccd1">
            <a:extLst>
              <a:ext uri="{FF2B5EF4-FFF2-40B4-BE49-F238E27FC236}">
                <a16:creationId xmlns:a16="http://schemas.microsoft.com/office/drawing/2014/main" id="{FFCF7A9A-7D0A-E2B8-75A8-8BF2A5C52631}"/>
              </a:ext>
            </a:extLst>
          </p:cNvPr>
          <p:cNvSpPr/>
          <p:nvPr/>
        </p:nvSpPr>
        <p:spPr>
          <a:xfrm>
            <a:off x="804228" y="121377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1715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3429000"/>
            <a:ext cx="10833100" cy="25987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Thanks to our coach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we beat the other team and won a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pride                     B. value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victory                  D. courage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702353"/>
            <a:ext cx="10833100" cy="25987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Excuse me. Where can I find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White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 his office. I saw him walk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 just now.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through            	B. towards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over             		D. behind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0e636">
            <a:extLst>
              <a:ext uri="{FF2B5EF4-FFF2-40B4-BE49-F238E27FC236}">
                <a16:creationId xmlns:a16="http://schemas.microsoft.com/office/drawing/2014/main" id="{A8330142-AC89-FA26-38FB-2AC49F48ED14}"/>
              </a:ext>
            </a:extLst>
          </p:cNvPr>
          <p:cNvSpPr/>
          <p:nvPr/>
        </p:nvSpPr>
        <p:spPr>
          <a:xfrm>
            <a:off x="804228" y="352552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42a21">
            <a:extLst>
              <a:ext uri="{FF2B5EF4-FFF2-40B4-BE49-F238E27FC236}">
                <a16:creationId xmlns:a16="http://schemas.microsoft.com/office/drawing/2014/main" id="{4A15D493-CDB1-536B-45FC-7ED16C4BDC35}"/>
              </a:ext>
            </a:extLst>
          </p:cNvPr>
          <p:cNvSpPr/>
          <p:nvPr/>
        </p:nvSpPr>
        <p:spPr>
          <a:xfrm>
            <a:off x="804228" y="79887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8212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22361"/>
            <a:ext cx="10833100" cy="57942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句型转换。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want to stay at home with my parents at the weekend.(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feel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 home with my parents at the weekend.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went to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Hebei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on vacation this summer.(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对画线部分提问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did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 vacation this summer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went somewhere this summer vacation.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改为否定句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this summer vacation.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92232">
            <a:extLst>
              <a:ext uri="{FF2B5EF4-FFF2-40B4-BE49-F238E27FC236}">
                <a16:creationId xmlns:a16="http://schemas.microsoft.com/office/drawing/2014/main" id="{AA012C80-3797-2FD5-46CC-E331CDDA4E0B}"/>
              </a:ext>
            </a:extLst>
          </p:cNvPr>
          <p:cNvSpPr/>
          <p:nvPr/>
        </p:nvSpPr>
        <p:spPr>
          <a:xfrm>
            <a:off x="1337628" y="5890753"/>
            <a:ext cx="6207760" cy="46960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didn’t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anywhere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5" name="A_d6c3b">
            <a:extLst>
              <a:ext uri="{FF2B5EF4-FFF2-40B4-BE49-F238E27FC236}">
                <a16:creationId xmlns:a16="http://schemas.microsoft.com/office/drawing/2014/main" id="{C66DA8AE-1224-C4B2-8D02-7E129F171DB8}"/>
              </a:ext>
            </a:extLst>
          </p:cNvPr>
          <p:cNvSpPr/>
          <p:nvPr/>
        </p:nvSpPr>
        <p:spPr>
          <a:xfrm>
            <a:off x="4560824" y="4622785"/>
            <a:ext cx="14240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A_12dad">
            <a:extLst>
              <a:ext uri="{FF2B5EF4-FFF2-40B4-BE49-F238E27FC236}">
                <a16:creationId xmlns:a16="http://schemas.microsoft.com/office/drawing/2014/main" id="{7F6BF172-B364-AC2A-5DCD-8F5E2032E115}"/>
              </a:ext>
            </a:extLst>
          </p:cNvPr>
          <p:cNvSpPr/>
          <p:nvPr/>
        </p:nvSpPr>
        <p:spPr>
          <a:xfrm>
            <a:off x="1077278" y="4622785"/>
            <a:ext cx="218503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Where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A_42414">
            <a:extLst>
              <a:ext uri="{FF2B5EF4-FFF2-40B4-BE49-F238E27FC236}">
                <a16:creationId xmlns:a16="http://schemas.microsoft.com/office/drawing/2014/main" id="{4545DE32-F45D-7898-2B64-E74C1EE13BA7}"/>
              </a:ext>
            </a:extLst>
          </p:cNvPr>
          <p:cNvSpPr/>
          <p:nvPr/>
        </p:nvSpPr>
        <p:spPr>
          <a:xfrm>
            <a:off x="2048828" y="2720833"/>
            <a:ext cx="39100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like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staying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1934945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35598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They usually arrive at school early. 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They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usually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school early.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weather is snowy. 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用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might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改写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weather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snowy.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20aff">
            <a:extLst>
              <a:ext uri="{FF2B5EF4-FFF2-40B4-BE49-F238E27FC236}">
                <a16:creationId xmlns:a16="http://schemas.microsoft.com/office/drawing/2014/main" id="{5CD45BDA-FF6D-2F94-BBAD-26FEB6B93ADD}"/>
              </a:ext>
            </a:extLst>
          </p:cNvPr>
          <p:cNvSpPr/>
          <p:nvPr/>
        </p:nvSpPr>
        <p:spPr>
          <a:xfrm>
            <a:off x="3351149" y="2834070"/>
            <a:ext cx="3457639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might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A_cf90f">
            <a:extLst>
              <a:ext uri="{FF2B5EF4-FFF2-40B4-BE49-F238E27FC236}">
                <a16:creationId xmlns:a16="http://schemas.microsoft.com/office/drawing/2014/main" id="{D235BC43-3800-CAF4-AA1D-ADA37742AC95}"/>
              </a:ext>
            </a:extLst>
          </p:cNvPr>
          <p:cNvSpPr/>
          <p:nvPr/>
        </p:nvSpPr>
        <p:spPr>
          <a:xfrm>
            <a:off x="3402965" y="1566102"/>
            <a:ext cx="28940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get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016325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740</TotalTime>
  <Words>1130</Words>
  <Application>Microsoft Office PowerPoint</Application>
  <PresentationFormat>宽屏</PresentationFormat>
  <Paragraphs>122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等线</vt:lpstr>
      <vt:lpstr>Arial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5</cp:revision>
  <dcterms:created xsi:type="dcterms:W3CDTF">2025-07-27T01:04:36Z</dcterms:created>
  <dcterms:modified xsi:type="dcterms:W3CDTF">2025-07-29T23:09:39Z</dcterms:modified>
</cp:coreProperties>
</file>