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7" r:id="rId7"/>
    <p:sldId id="878" r:id="rId8"/>
    <p:sldId id="879" r:id="rId9"/>
    <p:sldId id="259" r:id="rId10"/>
    <p:sldId id="881" r:id="rId11"/>
    <p:sldId id="880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1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A(3a~3c)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RJ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FBF6AC6-CEF2-1207-68C0-E668668737AD}"/>
              </a:ext>
            </a:extLst>
          </p:cNvPr>
          <p:cNvSpPr txBox="1">
            <a:spLocks noChangeAspect="1"/>
          </p:cNvSpPr>
          <p:nvPr/>
        </p:nvSpPr>
        <p:spPr>
          <a:xfrm>
            <a:off x="314568" y="978674"/>
            <a:ext cx="11467123" cy="32293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Sounds great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_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stayed there for three days.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Where did you go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Julia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just stayed at home and helped my parents clean the house.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fed72">
            <a:extLst>
              <a:ext uri="{FF2B5EF4-FFF2-40B4-BE49-F238E27FC236}">
                <a16:creationId xmlns:a16="http://schemas.microsoft.com/office/drawing/2014/main" id="{6A21C0C7-3D34-6355-8037-5E0DAD8AED73}"/>
              </a:ext>
            </a:extLst>
          </p:cNvPr>
          <p:cNvSpPr/>
          <p:nvPr/>
        </p:nvSpPr>
        <p:spPr>
          <a:xfrm>
            <a:off x="7267691" y="1709178"/>
            <a:ext cx="130397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347b6">
            <a:extLst>
              <a:ext uri="{FF2B5EF4-FFF2-40B4-BE49-F238E27FC236}">
                <a16:creationId xmlns:a16="http://schemas.microsoft.com/office/drawing/2014/main" id="{9425BEF9-9D6C-999F-47EE-B9C594F12198}"/>
              </a:ext>
            </a:extLst>
          </p:cNvPr>
          <p:cNvSpPr/>
          <p:nvPr/>
        </p:nvSpPr>
        <p:spPr>
          <a:xfrm>
            <a:off x="4489630" y="1075194"/>
            <a:ext cx="11875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300663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74540" y="764211"/>
            <a:ext cx="11242919" cy="45046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What about you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B. How long did you stay there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 went to Qingdao during the vacation.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D. What did you do in Qingdao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E. Is it your first time to Qingdao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F. Did you go with anyone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G. How are you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958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Section A(3a~3c)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1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Happy Holiday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72973" y="1306303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根据句意及首字母或汉语提示完成单词。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artists paint on rice paper or thin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丝绸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with brushes.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 you go to Harbin in winter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should wear hats and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围巾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to keep warm.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don’t need to buy breakfast. The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旅馆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will give free breakfast.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9627b">
            <a:extLst>
              <a:ext uri="{FF2B5EF4-FFF2-40B4-BE49-F238E27FC236}">
                <a16:creationId xmlns:a16="http://schemas.microsoft.com/office/drawing/2014/main" id="{1E507D35-6B8C-6E15-A024-DC0F282BD71D}"/>
              </a:ext>
            </a:extLst>
          </p:cNvPr>
          <p:cNvSpPr/>
          <p:nvPr/>
        </p:nvSpPr>
        <p:spPr>
          <a:xfrm>
            <a:off x="7593228" y="4572743"/>
            <a:ext cx="17733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hotel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4fa46">
            <a:extLst>
              <a:ext uri="{FF2B5EF4-FFF2-40B4-BE49-F238E27FC236}">
                <a16:creationId xmlns:a16="http://schemas.microsoft.com/office/drawing/2014/main" id="{E58FECD5-3419-C0DB-F0AD-E5CE34330C85}"/>
              </a:ext>
            </a:extLst>
          </p:cNvPr>
          <p:cNvSpPr/>
          <p:nvPr/>
        </p:nvSpPr>
        <p:spPr>
          <a:xfrm>
            <a:off x="972401" y="3938759"/>
            <a:ext cx="218287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scarves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d354a">
            <a:extLst>
              <a:ext uri="{FF2B5EF4-FFF2-40B4-BE49-F238E27FC236}">
                <a16:creationId xmlns:a16="http://schemas.microsoft.com/office/drawing/2014/main" id="{91329C79-F149-8BE0-15DE-4F022DB07470}"/>
              </a:ext>
            </a:extLst>
          </p:cNvPr>
          <p:cNvSpPr/>
          <p:nvPr/>
        </p:nvSpPr>
        <p:spPr>
          <a:xfrm>
            <a:off x="7820431" y="2036807"/>
            <a:ext cx="15256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silk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279445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is fast but sometimes it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isn’t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舒适的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 to take the plane.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Children like watching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 the sky after the rain in summer.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5177b">
            <a:extLst>
              <a:ext uri="{FF2B5EF4-FFF2-40B4-BE49-F238E27FC236}">
                <a16:creationId xmlns:a16="http://schemas.microsoft.com/office/drawing/2014/main" id="{34C09CA1-8AD1-9C49-E137-45E2A46C367B}"/>
              </a:ext>
            </a:extLst>
          </p:cNvPr>
          <p:cNvSpPr/>
          <p:nvPr/>
        </p:nvSpPr>
        <p:spPr>
          <a:xfrm>
            <a:off x="5577992" y="2643933"/>
            <a:ext cx="24622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ainbow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2f128">
            <a:extLst>
              <a:ext uri="{FF2B5EF4-FFF2-40B4-BE49-F238E27FC236}">
                <a16:creationId xmlns:a16="http://schemas.microsoft.com/office/drawing/2014/main" id="{57DABCD8-61DF-D301-CBD7-1313615E4E72}"/>
              </a:ext>
            </a:extLst>
          </p:cNvPr>
          <p:cNvSpPr/>
          <p:nvPr/>
        </p:nvSpPr>
        <p:spPr>
          <a:xfrm>
            <a:off x="6697028" y="1375965"/>
            <a:ext cx="3014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comfortable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98654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23471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lost child did nothing but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home.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　　　　　　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A. go             B. to go		C. going             D. went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Mike is always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help others.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514350" indent="-514350">
              <a:lnSpc>
                <a:spcPct val="130000"/>
              </a:lnSpc>
              <a:spcAft>
                <a:spcPts val="0"/>
              </a:spcAft>
              <a:buAutoNum type="alphaUcPeriod"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happy with             	B. ready to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interested in             	D. good at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e4a9a">
            <a:extLst>
              <a:ext uri="{FF2B5EF4-FFF2-40B4-BE49-F238E27FC236}">
                <a16:creationId xmlns:a16="http://schemas.microsoft.com/office/drawing/2014/main" id="{883C5B4B-5D4B-698A-F725-0E867DE25805}"/>
              </a:ext>
            </a:extLst>
          </p:cNvPr>
          <p:cNvSpPr/>
          <p:nvPr/>
        </p:nvSpPr>
        <p:spPr>
          <a:xfrm>
            <a:off x="804228" y="302194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a7d43">
            <a:extLst>
              <a:ext uri="{FF2B5EF4-FFF2-40B4-BE49-F238E27FC236}">
                <a16:creationId xmlns:a16="http://schemas.microsoft.com/office/drawing/2014/main" id="{376907D3-5A91-22DF-8507-C28B1D611DAA}"/>
              </a:ext>
            </a:extLst>
          </p:cNvPr>
          <p:cNvSpPr/>
          <p:nvPr/>
        </p:nvSpPr>
        <p:spPr>
          <a:xfrm>
            <a:off x="804228" y="175397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48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35205" y="1094404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［人与自我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自我提升］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If success is a gate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 road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 gate must be made up of difficulties.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514350" indent="-514350">
              <a:lnSpc>
                <a:spcPct val="130000"/>
              </a:lnSpc>
              <a:spcAft>
                <a:spcPts val="0"/>
              </a:spcAft>
              <a:buAutoNum type="alphaUcPeriod"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towards             B. against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opposite             D. beyond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woman couldn’t see her daughter 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She’s very worried.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514350" indent="-514350">
              <a:lnSpc>
                <a:spcPct val="130000"/>
              </a:lnSpc>
              <a:spcAft>
                <a:spcPts val="0"/>
              </a:spcAft>
              <a:buAutoNum type="alphaUcPeriod"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anywhere           B. somewhere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C. nowhere             D. where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db4e4">
            <a:extLst>
              <a:ext uri="{FF2B5EF4-FFF2-40B4-BE49-F238E27FC236}">
                <a16:creationId xmlns:a16="http://schemas.microsoft.com/office/drawing/2014/main" id="{FB81ED09-1207-F6D4-0834-E1545F2597F8}"/>
              </a:ext>
            </a:extLst>
          </p:cNvPr>
          <p:cNvSpPr/>
          <p:nvPr/>
        </p:nvSpPr>
        <p:spPr>
          <a:xfrm>
            <a:off x="759983" y="372686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406bf">
            <a:extLst>
              <a:ext uri="{FF2B5EF4-FFF2-40B4-BE49-F238E27FC236}">
                <a16:creationId xmlns:a16="http://schemas.microsoft.com/office/drawing/2014/main" id="{6762CC8B-C860-5A11-7C99-A8B9F620B081}"/>
              </a:ext>
            </a:extLst>
          </p:cNvPr>
          <p:cNvSpPr/>
          <p:nvPr/>
        </p:nvSpPr>
        <p:spPr>
          <a:xfrm>
            <a:off x="759983" y="119092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30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23275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句型转换。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Nick went somewhere quiet with his family during the National Day holiday.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改为否定句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Nick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didn’t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quiet with his family during the National Day holiday.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His father went to Beijing on holiday.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His father went to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Beijing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his holiday.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0c2da">
            <a:extLst>
              <a:ext uri="{FF2B5EF4-FFF2-40B4-BE49-F238E27FC236}">
                <a16:creationId xmlns:a16="http://schemas.microsoft.com/office/drawing/2014/main" id="{DC33A445-6ED1-6628-03C1-DC7A55F1EA10}"/>
              </a:ext>
            </a:extLst>
          </p:cNvPr>
          <p:cNvSpPr/>
          <p:nvPr/>
        </p:nvSpPr>
        <p:spPr>
          <a:xfrm>
            <a:off x="5640324" y="4723699"/>
            <a:ext cx="311950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34c9a">
            <a:extLst>
              <a:ext uri="{FF2B5EF4-FFF2-40B4-BE49-F238E27FC236}">
                <a16:creationId xmlns:a16="http://schemas.microsoft.com/office/drawing/2014/main" id="{AD9102CA-1E6D-7E5B-B27A-D1783A897E94}"/>
              </a:ext>
            </a:extLst>
          </p:cNvPr>
          <p:cNvSpPr/>
          <p:nvPr/>
        </p:nvSpPr>
        <p:spPr>
          <a:xfrm>
            <a:off x="3152140" y="2821747"/>
            <a:ext cx="412972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go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anywhere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02469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979239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 mother spent two hours doing housework yesterday.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my mother two hours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housework yesterday.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didn’t see anything special along the way.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saw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along the way.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74a10">
            <a:extLst>
              <a:ext uri="{FF2B5EF4-FFF2-40B4-BE49-F238E27FC236}">
                <a16:creationId xmlns:a16="http://schemas.microsoft.com/office/drawing/2014/main" id="{362AA0D1-49B0-6633-B460-A49F8B59FC8E}"/>
              </a:ext>
            </a:extLst>
          </p:cNvPr>
          <p:cNvSpPr/>
          <p:nvPr/>
        </p:nvSpPr>
        <p:spPr>
          <a:xfrm>
            <a:off x="2094865" y="4245679"/>
            <a:ext cx="454190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nothing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special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2d226">
            <a:extLst>
              <a:ext uri="{FF2B5EF4-FFF2-40B4-BE49-F238E27FC236}">
                <a16:creationId xmlns:a16="http://schemas.microsoft.com/office/drawing/2014/main" id="{D4538BBD-1E84-3680-F965-7E1B3A15325D}"/>
              </a:ext>
            </a:extLst>
          </p:cNvPr>
          <p:cNvSpPr/>
          <p:nvPr/>
        </p:nvSpPr>
        <p:spPr>
          <a:xfrm>
            <a:off x="7426262" y="2343727"/>
            <a:ext cx="14462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ff5a3">
            <a:extLst>
              <a:ext uri="{FF2B5EF4-FFF2-40B4-BE49-F238E27FC236}">
                <a16:creationId xmlns:a16="http://schemas.microsoft.com/office/drawing/2014/main" id="{71F5F532-C4C9-1035-8716-80B276165E98}"/>
              </a:ext>
            </a:extLst>
          </p:cNvPr>
          <p:cNvSpPr/>
          <p:nvPr/>
        </p:nvSpPr>
        <p:spPr>
          <a:xfrm>
            <a:off x="1472565" y="2343727"/>
            <a:ext cx="17844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took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72999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05708" y="1150029"/>
            <a:ext cx="10833100" cy="51498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［人与社会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节假日活动］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有两个多余选项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Where did you go on vacation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Peter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Qingdao is a beautiful city.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did. I went with my brother.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visited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Zhongshan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Park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swam in the sea and tasted some seafood on the beach.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60842">
            <a:extLst>
              <a:ext uri="{FF2B5EF4-FFF2-40B4-BE49-F238E27FC236}">
                <a16:creationId xmlns:a16="http://schemas.microsoft.com/office/drawing/2014/main" id="{EF95B646-9871-39E7-B43F-F5A0822A1AF0}"/>
              </a:ext>
            </a:extLst>
          </p:cNvPr>
          <p:cNvSpPr/>
          <p:nvPr/>
        </p:nvSpPr>
        <p:spPr>
          <a:xfrm>
            <a:off x="2111611" y="4416469"/>
            <a:ext cx="12097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50a52">
            <a:extLst>
              <a:ext uri="{FF2B5EF4-FFF2-40B4-BE49-F238E27FC236}">
                <a16:creationId xmlns:a16="http://schemas.microsoft.com/office/drawing/2014/main" id="{09F86E35-F27F-BC0B-DFEA-DE3953127324}"/>
              </a:ext>
            </a:extLst>
          </p:cNvPr>
          <p:cNvSpPr/>
          <p:nvPr/>
        </p:nvSpPr>
        <p:spPr>
          <a:xfrm>
            <a:off x="7901033" y="3148501"/>
            <a:ext cx="11637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A_abed8">
            <a:extLst>
              <a:ext uri="{FF2B5EF4-FFF2-40B4-BE49-F238E27FC236}">
                <a16:creationId xmlns:a16="http://schemas.microsoft.com/office/drawing/2014/main" id="{F2E6A6B8-A021-D661-C352-128CBD324EDF}"/>
              </a:ext>
            </a:extLst>
          </p:cNvPr>
          <p:cNvSpPr/>
          <p:nvPr/>
        </p:nvSpPr>
        <p:spPr>
          <a:xfrm>
            <a:off x="2089386" y="2514517"/>
            <a:ext cx="12097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75</TotalTime>
  <Words>569</Words>
  <Application>Microsoft Office PowerPoint</Application>
  <PresentationFormat>宽屏</PresentationFormat>
  <Paragraphs>74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等线</vt:lpstr>
      <vt:lpstr>Arial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fei li</cp:lastModifiedBy>
  <cp:revision>6</cp:revision>
  <dcterms:created xsi:type="dcterms:W3CDTF">2025-07-27T01:04:36Z</dcterms:created>
  <dcterms:modified xsi:type="dcterms:W3CDTF">2025-07-30T01:34:39Z</dcterms:modified>
</cp:coreProperties>
</file>