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81" r:id="rId10"/>
    <p:sldId id="882" r:id="rId11"/>
    <p:sldId id="883" r:id="rId12"/>
    <p:sldId id="884" r:id="rId13"/>
    <p:sldId id="885" r:id="rId14"/>
    <p:sldId id="886" r:id="rId15"/>
    <p:sldId id="887" r:id="rId16"/>
    <p:sldId id="888" r:id="rId17"/>
    <p:sldId id="889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B(1a~1e)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79936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Ⅵ.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阅读理解。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compare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yourself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Perhaps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receives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want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you’re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allowed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concert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brother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sister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though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comparisons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common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sometimes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helpful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focusing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专注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progress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happiness.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581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often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compare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ourselves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better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ourselves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Jack.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suggest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comparing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yourself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self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future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self.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proud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you’ve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achieved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excited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Focusing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purposes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worthwhile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always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trying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top.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6505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90960" y="682493"/>
            <a:ext cx="10833100" cy="54378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Comparing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yourself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those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around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natural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often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without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realizing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clear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achievements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friendships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new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similar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interests.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However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important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remember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nobody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perfect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also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important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comparison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feel.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begin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feel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quite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low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focus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own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strengths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says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Jack.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words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yourself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questions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which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trust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yourself. 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7696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wondering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better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jealousy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妒忌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focusing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successful.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mentions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learning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celebrate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friends’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success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cheer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encourage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build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up.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167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56697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does the writer tell us in Paragraph 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We should compare with others.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We should share things with brothers.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We should enjoy concerts with sisters.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We should focus on our own progress.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9d590">
            <a:extLst>
              <a:ext uri="{FF2B5EF4-FFF2-40B4-BE49-F238E27FC236}">
                <a16:creationId xmlns:a16="http://schemas.microsoft.com/office/drawing/2014/main" id="{426BB9E6-6ABC-155A-0FDE-E0191C4229A0}"/>
              </a:ext>
            </a:extLst>
          </p:cNvPr>
          <p:cNvSpPr/>
          <p:nvPr/>
        </p:nvSpPr>
        <p:spPr>
          <a:xfrm>
            <a:off x="804228" y="105321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490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569834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Why should you compare yourself to your past self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To care about others.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To change your purposes.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To increase your excitement.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To be proud of your achievements.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be2c3">
            <a:extLst>
              <a:ext uri="{FF2B5EF4-FFF2-40B4-BE49-F238E27FC236}">
                <a16:creationId xmlns:a16="http://schemas.microsoft.com/office/drawing/2014/main" id="{371FDE90-A9D7-FE06-8C15-6A89879AC02C}"/>
              </a:ext>
            </a:extLst>
          </p:cNvPr>
          <p:cNvSpPr/>
          <p:nvPr/>
        </p:nvSpPr>
        <p:spPr>
          <a:xfrm>
            <a:off x="804228" y="66635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72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77286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does the underlined phrase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 own strengths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probably mean in Paragraph 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what you’re good at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what you’ve understood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what you’re crazy about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what you’ve experienced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59b06">
            <a:extLst>
              <a:ext uri="{FF2B5EF4-FFF2-40B4-BE49-F238E27FC236}">
                <a16:creationId xmlns:a16="http://schemas.microsoft.com/office/drawing/2014/main" id="{E8E44E4E-1947-5EF7-0AD7-0E3CA19F9124}"/>
              </a:ext>
            </a:extLst>
          </p:cNvPr>
          <p:cNvSpPr/>
          <p:nvPr/>
        </p:nvSpPr>
        <p:spPr>
          <a:xfrm>
            <a:off x="804228" y="87380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31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85877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does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White suggest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Trusting your friends.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Cheering on tiny success.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Celebrating others’ success.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D. Forming a deep friendship.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fa4b8">
            <a:extLst>
              <a:ext uri="{FF2B5EF4-FFF2-40B4-BE49-F238E27FC236}">
                <a16:creationId xmlns:a16="http://schemas.microsoft.com/office/drawing/2014/main" id="{7B73377B-FF84-B4B2-F7FC-C265FB25EA9B}"/>
              </a:ext>
            </a:extLst>
          </p:cNvPr>
          <p:cNvSpPr/>
          <p:nvPr/>
        </p:nvSpPr>
        <p:spPr>
          <a:xfrm>
            <a:off x="804228" y="98239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200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38F24B5F-C6BA-8307-C5B2-FF5330DA999C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Section B(1a~1e)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3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Same or Different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20457" y="1192548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根据句意及首字母或汉语提示完成单词。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［人与自我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身心健康］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 is just like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镜子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). You smile at it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and it will smile at you too.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Look at the two pictures. Can you tell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en-US" altLang="zh-CN" sz="3200" b="1" u="sng" dirty="0">
              <a:solidFill>
                <a:schemeClr val="bg1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差异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between them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Mr Li has a good sense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幽默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). He always makes us happy.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is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young man. He never tell lies.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aa46d">
            <a:extLst>
              <a:ext uri="{FF2B5EF4-FFF2-40B4-BE49-F238E27FC236}">
                <a16:creationId xmlns:a16="http://schemas.microsoft.com/office/drawing/2014/main" id="{80B81390-CAE4-07E8-8177-F2B6DBC385F4}"/>
              </a:ext>
            </a:extLst>
          </p:cNvPr>
          <p:cNvSpPr/>
          <p:nvPr/>
        </p:nvSpPr>
        <p:spPr>
          <a:xfrm>
            <a:off x="2642297" y="5726956"/>
            <a:ext cx="1920939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onest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6" name="A_15caa">
            <a:extLst>
              <a:ext uri="{FF2B5EF4-FFF2-40B4-BE49-F238E27FC236}">
                <a16:creationId xmlns:a16="http://schemas.microsoft.com/office/drawing/2014/main" id="{B02D3E42-8987-9D6F-84C9-63C08EABDA7F}"/>
              </a:ext>
            </a:extLst>
          </p:cNvPr>
          <p:cNvSpPr/>
          <p:nvPr/>
        </p:nvSpPr>
        <p:spPr>
          <a:xfrm>
            <a:off x="5844856" y="4458988"/>
            <a:ext cx="23146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humour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bbf94">
            <a:extLst>
              <a:ext uri="{FF2B5EF4-FFF2-40B4-BE49-F238E27FC236}">
                <a16:creationId xmlns:a16="http://schemas.microsoft.com/office/drawing/2014/main" id="{1E4D44A1-D0F6-A768-93AC-DD16571FF394}"/>
              </a:ext>
            </a:extLst>
          </p:cNvPr>
          <p:cNvSpPr/>
          <p:nvPr/>
        </p:nvSpPr>
        <p:spPr>
          <a:xfrm>
            <a:off x="8616631" y="3191020"/>
            <a:ext cx="239775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differences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35fa2">
            <a:extLst>
              <a:ext uri="{FF2B5EF4-FFF2-40B4-BE49-F238E27FC236}">
                <a16:creationId xmlns:a16="http://schemas.microsoft.com/office/drawing/2014/main" id="{4C6BBA47-4241-8B0F-328B-9D48E44334F9}"/>
              </a:ext>
            </a:extLst>
          </p:cNvPr>
          <p:cNvSpPr/>
          <p:nvPr/>
        </p:nvSpPr>
        <p:spPr>
          <a:xfrm>
            <a:off x="8490647" y="1923052"/>
            <a:ext cx="21056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mirror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307"/>
            <a:ext cx="10833100" cy="51498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 sister and I do not look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(like).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have very similar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(interest).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［人与社会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人际交往］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Friends share a lot of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(similar)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although there are some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_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(different).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Different people may have different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(hobby). They bring them a lot of joy.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d4afc">
            <a:extLst>
              <a:ext uri="{FF2B5EF4-FFF2-40B4-BE49-F238E27FC236}">
                <a16:creationId xmlns:a16="http://schemas.microsoft.com/office/drawing/2014/main" id="{B86C72B1-A6CE-ED86-8903-2D0EF90E09DB}"/>
              </a:ext>
            </a:extLst>
          </p:cNvPr>
          <p:cNvSpPr/>
          <p:nvPr/>
        </p:nvSpPr>
        <p:spPr>
          <a:xfrm>
            <a:off x="7652258" y="4939731"/>
            <a:ext cx="22479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hobbies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521f3">
            <a:extLst>
              <a:ext uri="{FF2B5EF4-FFF2-40B4-BE49-F238E27FC236}">
                <a16:creationId xmlns:a16="http://schemas.microsoft.com/office/drawing/2014/main" id="{95104A14-7467-7767-8B1B-99AD97624067}"/>
              </a:ext>
            </a:extLst>
          </p:cNvPr>
          <p:cNvSpPr/>
          <p:nvPr/>
        </p:nvSpPr>
        <p:spPr>
          <a:xfrm>
            <a:off x="7350633" y="3671763"/>
            <a:ext cx="24993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differences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d619b">
            <a:extLst>
              <a:ext uri="{FF2B5EF4-FFF2-40B4-BE49-F238E27FC236}">
                <a16:creationId xmlns:a16="http://schemas.microsoft.com/office/drawing/2014/main" id="{3B86AEEF-E60B-6C28-9CF4-FDA633B0572C}"/>
              </a:ext>
            </a:extLst>
          </p:cNvPr>
          <p:cNvSpPr/>
          <p:nvPr/>
        </p:nvSpPr>
        <p:spPr>
          <a:xfrm>
            <a:off x="9048687" y="3037779"/>
            <a:ext cx="2427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similarities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d3e99">
            <a:extLst>
              <a:ext uri="{FF2B5EF4-FFF2-40B4-BE49-F238E27FC236}">
                <a16:creationId xmlns:a16="http://schemas.microsoft.com/office/drawing/2014/main" id="{F0D811B3-C03D-26BC-BB42-1BFF16D67E69}"/>
              </a:ext>
            </a:extLst>
          </p:cNvPr>
          <p:cNvSpPr/>
          <p:nvPr/>
        </p:nvSpPr>
        <p:spPr>
          <a:xfrm>
            <a:off x="5146421" y="2403795"/>
            <a:ext cx="237712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interests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69b40">
            <a:extLst>
              <a:ext uri="{FF2B5EF4-FFF2-40B4-BE49-F238E27FC236}">
                <a16:creationId xmlns:a16="http://schemas.microsoft.com/office/drawing/2014/main" id="{257B7CDC-B0E7-5549-D59F-42FF2D677692}"/>
              </a:ext>
            </a:extLst>
          </p:cNvPr>
          <p:cNvSpPr/>
          <p:nvPr/>
        </p:nvSpPr>
        <p:spPr>
          <a:xfrm>
            <a:off x="6149912" y="1769811"/>
            <a:ext cx="17510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alike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5047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have so many English magazines. Can you share them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with             B. for		C. about             D. of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Miss Wang’s help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won the singing competition last week.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Thanks to             		B. Thanks for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So that             		D. In order to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fb458">
            <a:extLst>
              <a:ext uri="{FF2B5EF4-FFF2-40B4-BE49-F238E27FC236}">
                <a16:creationId xmlns:a16="http://schemas.microsoft.com/office/drawing/2014/main" id="{7611834E-C19B-3402-2EC1-6F293ABDF7B6}"/>
              </a:ext>
            </a:extLst>
          </p:cNvPr>
          <p:cNvSpPr/>
          <p:nvPr/>
        </p:nvSpPr>
        <p:spPr>
          <a:xfrm>
            <a:off x="804228" y="367224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b4658">
            <a:extLst>
              <a:ext uri="{FF2B5EF4-FFF2-40B4-BE49-F238E27FC236}">
                <a16:creationId xmlns:a16="http://schemas.microsoft.com/office/drawing/2014/main" id="{0AA8D4B0-728F-860F-748E-27F8061E5D80}"/>
              </a:ext>
            </a:extLst>
          </p:cNvPr>
          <p:cNvSpPr/>
          <p:nvPr/>
        </p:nvSpPr>
        <p:spPr>
          <a:xfrm>
            <a:off x="804228" y="177029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54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29479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Peter’s new ping</a:t>
            </a:r>
            <a:r>
              <a:rPr lang="zh-CN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pong bat is different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Linda’s but the same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mine.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for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as          B. from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to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from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as       D. of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to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Jack is able to make us happy. He has a good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humour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idea             	 B. feeling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sense              D. message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0ef1a">
            <a:extLst>
              <a:ext uri="{FF2B5EF4-FFF2-40B4-BE49-F238E27FC236}">
                <a16:creationId xmlns:a16="http://schemas.microsoft.com/office/drawing/2014/main" id="{38921644-2809-E045-E8B5-75B72E82A894}"/>
              </a:ext>
            </a:extLst>
          </p:cNvPr>
          <p:cNvSpPr/>
          <p:nvPr/>
        </p:nvSpPr>
        <p:spPr>
          <a:xfrm>
            <a:off x="804228" y="326193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f1d9f">
            <a:extLst>
              <a:ext uri="{FF2B5EF4-FFF2-40B4-BE49-F238E27FC236}">
                <a16:creationId xmlns:a16="http://schemas.microsoft.com/office/drawing/2014/main" id="{B222E7A1-45AC-20F5-96E9-F57DD161DB31}"/>
              </a:ext>
            </a:extLst>
          </p:cNvPr>
          <p:cNvSpPr/>
          <p:nvPr/>
        </p:nvSpPr>
        <p:spPr>
          <a:xfrm>
            <a:off x="804228" y="72599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314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99231" y="423289"/>
            <a:ext cx="11792769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我的爱好和你的相似。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 hobbies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yours.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这对双胞胎有同样的爱好和兴趣。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twins share the same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为什么不试试用别的办法来解决这个难题呢？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Why not solve the problem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9231" y="4684970"/>
            <a:ext cx="1151255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在我看来，他不应该犯这样的错误。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my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he should not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_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like this.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A_2111d">
            <a:extLst>
              <a:ext uri="{FF2B5EF4-FFF2-40B4-BE49-F238E27FC236}">
                <a16:creationId xmlns:a16="http://schemas.microsoft.com/office/drawing/2014/main" id="{BD69FF39-A8E3-A768-ADB0-3E7BF6ED72E0}"/>
              </a:ext>
            </a:extLst>
          </p:cNvPr>
          <p:cNvSpPr/>
          <p:nvPr/>
        </p:nvSpPr>
        <p:spPr>
          <a:xfrm>
            <a:off x="6678746" y="5415474"/>
            <a:ext cx="48467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mistake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9b9c5">
            <a:extLst>
              <a:ext uri="{FF2B5EF4-FFF2-40B4-BE49-F238E27FC236}">
                <a16:creationId xmlns:a16="http://schemas.microsoft.com/office/drawing/2014/main" id="{6CA6BE81-170E-F9B1-D017-EC943877A187}"/>
              </a:ext>
            </a:extLst>
          </p:cNvPr>
          <p:cNvSpPr/>
          <p:nvPr/>
        </p:nvSpPr>
        <p:spPr>
          <a:xfrm>
            <a:off x="1925771" y="5415474"/>
            <a:ext cx="22241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opinion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d9571">
            <a:extLst>
              <a:ext uri="{FF2B5EF4-FFF2-40B4-BE49-F238E27FC236}">
                <a16:creationId xmlns:a16="http://schemas.microsoft.com/office/drawing/2014/main" id="{4CB7300D-2082-6F01-9BCD-E5A0FF52CAF7}"/>
              </a:ext>
            </a:extLst>
          </p:cNvPr>
          <p:cNvSpPr/>
          <p:nvPr/>
        </p:nvSpPr>
        <p:spPr>
          <a:xfrm>
            <a:off x="5563305" y="4323713"/>
            <a:ext cx="5069523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ways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061f1">
            <a:extLst>
              <a:ext uri="{FF2B5EF4-FFF2-40B4-BE49-F238E27FC236}">
                <a16:creationId xmlns:a16="http://schemas.microsoft.com/office/drawing/2014/main" id="{1FFD4DF0-4A92-FF8B-55F8-29371AB810F4}"/>
              </a:ext>
            </a:extLst>
          </p:cNvPr>
          <p:cNvSpPr/>
          <p:nvPr/>
        </p:nvSpPr>
        <p:spPr>
          <a:xfrm>
            <a:off x="5272793" y="3055745"/>
            <a:ext cx="64014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hobbies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interests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6f5e8">
            <a:extLst>
              <a:ext uri="{FF2B5EF4-FFF2-40B4-BE49-F238E27FC236}">
                <a16:creationId xmlns:a16="http://schemas.microsoft.com/office/drawing/2014/main" id="{27D729DD-70D4-086F-047A-EC955A470F2A}"/>
              </a:ext>
            </a:extLst>
          </p:cNvPr>
          <p:cNvSpPr/>
          <p:nvPr/>
        </p:nvSpPr>
        <p:spPr>
          <a:xfrm>
            <a:off x="2919546" y="1787777"/>
            <a:ext cx="516375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similar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81444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77132" y="1282418"/>
            <a:ext cx="6606253" cy="5081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Hi Betty.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think a good friend is like a mirror.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mean he or she likes to do the same things as you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or she often makes me laugh.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 else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A_a231d">
            <a:extLst>
              <a:ext uri="{FF2B5EF4-FFF2-40B4-BE49-F238E27FC236}">
                <a16:creationId xmlns:a16="http://schemas.microsoft.com/office/drawing/2014/main" id="{B318C2A8-74CC-1A6B-CD0E-1A06CCC4A9F9}"/>
              </a:ext>
            </a:extLst>
          </p:cNvPr>
          <p:cNvSpPr/>
          <p:nvPr/>
        </p:nvSpPr>
        <p:spPr>
          <a:xfrm>
            <a:off x="1573485" y="5816826"/>
            <a:ext cx="1101788" cy="4108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7" name="A_d8ce8">
            <a:extLst>
              <a:ext uri="{FF2B5EF4-FFF2-40B4-BE49-F238E27FC236}">
                <a16:creationId xmlns:a16="http://schemas.microsoft.com/office/drawing/2014/main" id="{006FB166-2C3A-672C-5F96-7380FF47E31D}"/>
              </a:ext>
            </a:extLst>
          </p:cNvPr>
          <p:cNvSpPr/>
          <p:nvPr/>
        </p:nvSpPr>
        <p:spPr>
          <a:xfrm>
            <a:off x="2251093" y="4152618"/>
            <a:ext cx="1171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6" name="A_ecafa">
            <a:extLst>
              <a:ext uri="{FF2B5EF4-FFF2-40B4-BE49-F238E27FC236}">
                <a16:creationId xmlns:a16="http://schemas.microsoft.com/office/drawing/2014/main" id="{E76B57F9-11C3-0765-0251-80188CF86868}"/>
              </a:ext>
            </a:extLst>
          </p:cNvPr>
          <p:cNvSpPr/>
          <p:nvPr/>
        </p:nvSpPr>
        <p:spPr>
          <a:xfrm>
            <a:off x="3025476" y="1933674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6735901" y="1531782"/>
            <a:ext cx="5102942" cy="483209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And I think friends are those who truly care about each other.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I think a good friend is a good listener.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That’s not very important to me.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What is a good friend like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She is good at reading.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And he or she is funny.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What else do you like about a friend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10516" y="1307223"/>
            <a:ext cx="5102942" cy="483209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And I think friends are those who truly care about each other.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I think a good friend is a good listener.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That’s not very important to me.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What is a good friend like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She is good at reading.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And he or she is funny.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What else do you like about a friend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5488" y="1121294"/>
            <a:ext cx="607531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also think so. It’s very important to listen carefully to our friends.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agree. If someone cares about you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would also take good care of yourself. Do you think a good friend should have cool clothes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ced94">
            <a:extLst>
              <a:ext uri="{FF2B5EF4-FFF2-40B4-BE49-F238E27FC236}">
                <a16:creationId xmlns:a16="http://schemas.microsoft.com/office/drawing/2014/main" id="{B82B7B5B-193B-6868-28EA-56F3A1EC41F8}"/>
              </a:ext>
            </a:extLst>
          </p:cNvPr>
          <p:cNvSpPr/>
          <p:nvPr/>
        </p:nvSpPr>
        <p:spPr>
          <a:xfrm>
            <a:off x="1736141" y="5417958"/>
            <a:ext cx="1165288" cy="4736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63f0d">
            <a:extLst>
              <a:ext uri="{FF2B5EF4-FFF2-40B4-BE49-F238E27FC236}">
                <a16:creationId xmlns:a16="http://schemas.microsoft.com/office/drawing/2014/main" id="{EEDFF9EC-0D89-C5F8-B9CB-2671FFD31ADD}"/>
              </a:ext>
            </a:extLst>
          </p:cNvPr>
          <p:cNvSpPr/>
          <p:nvPr/>
        </p:nvSpPr>
        <p:spPr>
          <a:xfrm>
            <a:off x="2317166" y="2406534"/>
            <a:ext cx="11652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10218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739</TotalTime>
  <Words>1251</Words>
  <Application>Microsoft Office PowerPoint</Application>
  <PresentationFormat>宽屏</PresentationFormat>
  <Paragraphs>122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9</cp:revision>
  <dcterms:created xsi:type="dcterms:W3CDTF">2025-07-27T01:04:36Z</dcterms:created>
  <dcterms:modified xsi:type="dcterms:W3CDTF">2025-07-29T23:07:33Z</dcterms:modified>
</cp:coreProperties>
</file>