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B(2a~4d)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89726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他每天在公园遛狗。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park every 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在你家通常是谁饭后洗餐具？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usually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 meals in your home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e81b">
            <a:extLst>
              <a:ext uri="{FF2B5EF4-FFF2-40B4-BE49-F238E27FC236}">
                <a16:creationId xmlns:a16="http://schemas.microsoft.com/office/drawing/2014/main" id="{00300C36-5E64-4414-FB2D-DCB8CB55976F}"/>
              </a:ext>
            </a:extLst>
          </p:cNvPr>
          <p:cNvSpPr/>
          <p:nvPr/>
        </p:nvSpPr>
        <p:spPr>
          <a:xfrm>
            <a:off x="3356928" y="2688198"/>
            <a:ext cx="50880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dishes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4d158">
            <a:extLst>
              <a:ext uri="{FF2B5EF4-FFF2-40B4-BE49-F238E27FC236}">
                <a16:creationId xmlns:a16="http://schemas.microsoft.com/office/drawing/2014/main" id="{F24F0501-1207-C8C5-7772-4C7E6A7E5612}"/>
              </a:ext>
            </a:extLst>
          </p:cNvPr>
          <p:cNvSpPr/>
          <p:nvPr/>
        </p:nvSpPr>
        <p:spPr>
          <a:xfrm>
            <a:off x="1675765" y="1420230"/>
            <a:ext cx="52229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walks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93548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179525"/>
            <a:ext cx="6005681" cy="5437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0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like some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I hate the others.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0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0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like washing.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Washing what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Everything. Dishes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clothes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even my toys.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30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e6764">
            <a:extLst>
              <a:ext uri="{FF2B5EF4-FFF2-40B4-BE49-F238E27FC236}">
                <a16:creationId xmlns:a16="http://schemas.microsoft.com/office/drawing/2014/main" id="{D0BE7235-1A8D-10A0-0BC1-E2CFAFE48F89}"/>
              </a:ext>
            </a:extLst>
          </p:cNvPr>
          <p:cNvSpPr/>
          <p:nvPr/>
        </p:nvSpPr>
        <p:spPr>
          <a:xfrm>
            <a:off x="3929335" y="6030925"/>
            <a:ext cx="1163701" cy="44024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 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6abb6">
            <a:extLst>
              <a:ext uri="{FF2B5EF4-FFF2-40B4-BE49-F238E27FC236}">
                <a16:creationId xmlns:a16="http://schemas.microsoft.com/office/drawing/2014/main" id="{8CB8D907-3E52-99FD-7BE0-33D2A7AD77D2}"/>
              </a:ext>
            </a:extLst>
          </p:cNvPr>
          <p:cNvSpPr/>
          <p:nvPr/>
        </p:nvSpPr>
        <p:spPr>
          <a:xfrm>
            <a:off x="1687785" y="3653485"/>
            <a:ext cx="11859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 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a57fa">
            <a:extLst>
              <a:ext uri="{FF2B5EF4-FFF2-40B4-BE49-F238E27FC236}">
                <a16:creationId xmlns:a16="http://schemas.microsoft.com/office/drawing/2014/main" id="{32BFA3EC-EDF2-AE86-E4FE-9D67CCE9431F}"/>
              </a:ext>
            </a:extLst>
          </p:cNvPr>
          <p:cNvSpPr/>
          <p:nvPr/>
        </p:nvSpPr>
        <p:spPr>
          <a:xfrm>
            <a:off x="1687785" y="1870405"/>
            <a:ext cx="11446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282813" y="1777111"/>
            <a:ext cx="5442156" cy="37856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 see.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Do you like doing chores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about you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Would you come to my home for dinner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Do you like eating too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Do you like washing clothes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 do you like doing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87845" y="1452645"/>
            <a:ext cx="5810864" cy="40318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 see.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Do you like doing chores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about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Would you come to my home for dinner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Do you like eating too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Do you like washing clothes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 do you like doing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58225" y="1334658"/>
            <a:ext cx="5293647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I’m quite different from you. I like cooking.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No. I don’t eat much. I just like cooking.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572c9">
            <a:extLst>
              <a:ext uri="{FF2B5EF4-FFF2-40B4-BE49-F238E27FC236}">
                <a16:creationId xmlns:a16="http://schemas.microsoft.com/office/drawing/2014/main" id="{0EFBB997-BD00-6057-F44E-AED7FB191B32}"/>
              </a:ext>
            </a:extLst>
          </p:cNvPr>
          <p:cNvSpPr/>
          <p:nvPr/>
        </p:nvSpPr>
        <p:spPr>
          <a:xfrm>
            <a:off x="1941903" y="4601098"/>
            <a:ext cx="1287335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 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10c3b">
            <a:extLst>
              <a:ext uri="{FF2B5EF4-FFF2-40B4-BE49-F238E27FC236}">
                <a16:creationId xmlns:a16="http://schemas.microsoft.com/office/drawing/2014/main" id="{FABAAF7B-6B5E-2C09-CC8B-84B25B47112E}"/>
              </a:ext>
            </a:extLst>
          </p:cNvPr>
          <p:cNvSpPr/>
          <p:nvPr/>
        </p:nvSpPr>
        <p:spPr>
          <a:xfrm>
            <a:off x="1941903" y="2699146"/>
            <a:ext cx="1185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 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49953" y="4209549"/>
            <a:ext cx="10833100" cy="6686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A. children      B. students	    C. boys            D. girls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49953" y="1452644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和谐家庭］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successful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educate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教育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9f678">
            <a:extLst>
              <a:ext uri="{FF2B5EF4-FFF2-40B4-BE49-F238E27FC236}">
                <a16:creationId xmlns:a16="http://schemas.microsoft.com/office/drawing/2014/main" id="{3F358053-0CE5-D8F2-6253-CA3B6D3352DD}"/>
              </a:ext>
            </a:extLst>
          </p:cNvPr>
          <p:cNvSpPr/>
          <p:nvPr/>
        </p:nvSpPr>
        <p:spPr>
          <a:xfrm>
            <a:off x="774731" y="4306069"/>
            <a:ext cx="1366520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61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35204" y="4333410"/>
            <a:ext cx="11296241" cy="217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homework     B. housework		C. shopping             D. swimming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grandmas      B. grandpas		C. kids             	D. parents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give up           B. look around	C. go out             	D. grow up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hard               B. interesting		C. necessary            D. strange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4d064">
            <a:extLst>
              <a:ext uri="{FF2B5EF4-FFF2-40B4-BE49-F238E27FC236}">
                <a16:creationId xmlns:a16="http://schemas.microsoft.com/office/drawing/2014/main" id="{5A040E7E-39D4-3BAD-BA1F-C546A51CAF2D}"/>
              </a:ext>
            </a:extLst>
          </p:cNvPr>
          <p:cNvSpPr/>
          <p:nvPr/>
        </p:nvSpPr>
        <p:spPr>
          <a:xfrm>
            <a:off x="734582" y="5975266"/>
            <a:ext cx="1205039" cy="38490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6fc63">
            <a:extLst>
              <a:ext uri="{FF2B5EF4-FFF2-40B4-BE49-F238E27FC236}">
                <a16:creationId xmlns:a16="http://schemas.microsoft.com/office/drawing/2014/main" id="{CB894BA6-CE42-45EA-585E-731A034FAC82}"/>
              </a:ext>
            </a:extLst>
          </p:cNvPr>
          <p:cNvSpPr/>
          <p:nvPr/>
        </p:nvSpPr>
        <p:spPr>
          <a:xfrm>
            <a:off x="734582" y="5460154"/>
            <a:ext cx="1241488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72593">
            <a:extLst>
              <a:ext uri="{FF2B5EF4-FFF2-40B4-BE49-F238E27FC236}">
                <a16:creationId xmlns:a16="http://schemas.microsoft.com/office/drawing/2014/main" id="{F197D28A-DDA3-9350-AC88-65158400419E}"/>
              </a:ext>
            </a:extLst>
          </p:cNvPr>
          <p:cNvSpPr/>
          <p:nvPr/>
        </p:nvSpPr>
        <p:spPr>
          <a:xfrm>
            <a:off x="734582" y="4945042"/>
            <a:ext cx="1241488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35204" y="648619"/>
            <a:ext cx="10833100" cy="36847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often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hold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idea.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aren’t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doing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cleaning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means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someone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else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doing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said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Julie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Haims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worked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leader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Stanford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University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wrote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book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raise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adult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成年人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believes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raised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chores.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become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workmates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well.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kinder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finish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job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fact. 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f1a26">
            <a:extLst>
              <a:ext uri="{FF2B5EF4-FFF2-40B4-BE49-F238E27FC236}">
                <a16:creationId xmlns:a16="http://schemas.microsoft.com/office/drawing/2014/main" id="{08FBFC62-8FC8-0680-92DC-71F40BD18424}"/>
              </a:ext>
            </a:extLst>
          </p:cNvPr>
          <p:cNvSpPr/>
          <p:nvPr/>
        </p:nvSpPr>
        <p:spPr>
          <a:xfrm>
            <a:off x="734582" y="4429930"/>
            <a:ext cx="122402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04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4198" y="4365761"/>
            <a:ext cx="10833100" cy="1892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)6.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manage       B. teach		C. turn           D. control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)7.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difficult       B. boring		C. famous      D. possible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)8.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Seriously     B. Finally		C. Surely       D. Suddenly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43f60">
            <a:extLst>
              <a:ext uri="{FF2B5EF4-FFF2-40B4-BE49-F238E27FC236}">
                <a16:creationId xmlns:a16="http://schemas.microsoft.com/office/drawing/2014/main" id="{D24915AD-78AE-6522-6CCB-6721E33CFBFC}"/>
              </a:ext>
            </a:extLst>
          </p:cNvPr>
          <p:cNvSpPr/>
          <p:nvPr/>
        </p:nvSpPr>
        <p:spPr>
          <a:xfrm>
            <a:off x="811038" y="5651001"/>
            <a:ext cx="1333564" cy="44409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de891">
            <a:extLst>
              <a:ext uri="{FF2B5EF4-FFF2-40B4-BE49-F238E27FC236}">
                <a16:creationId xmlns:a16="http://schemas.microsoft.com/office/drawing/2014/main" id="{D99395D3-DE6D-FCE4-CD9E-FED0C3916CD6}"/>
              </a:ext>
            </a:extLst>
          </p:cNvPr>
          <p:cNvSpPr/>
          <p:nvPr/>
        </p:nvSpPr>
        <p:spPr>
          <a:xfrm>
            <a:off x="811038" y="5056641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4198" y="728355"/>
            <a:ext cx="10833100" cy="36374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successful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children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social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skills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job.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usually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higher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goals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目标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themselves.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harder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dreams.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dreams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true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sooner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later.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f648e">
            <a:extLst>
              <a:ext uri="{FF2B5EF4-FFF2-40B4-BE49-F238E27FC236}">
                <a16:creationId xmlns:a16="http://schemas.microsoft.com/office/drawing/2014/main" id="{50E7284D-CB81-37F2-C9DE-8E5BCF3F0A8E}"/>
              </a:ext>
            </a:extLst>
          </p:cNvPr>
          <p:cNvSpPr/>
          <p:nvPr/>
        </p:nvSpPr>
        <p:spPr>
          <a:xfrm>
            <a:off x="811038" y="4462281"/>
            <a:ext cx="13335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1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35205" y="4243540"/>
            <a:ext cx="11148756" cy="1232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)9.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ourselves         B. themselves   C. himself        D. herself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)10.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A. inventions     B. opinions       C. wonders      D. troubles</a:t>
            </a:r>
            <a:endParaRPr lang="zh-CN" altLang="en-US" sz="30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3efa6">
            <a:extLst>
              <a:ext uri="{FF2B5EF4-FFF2-40B4-BE49-F238E27FC236}">
                <a16:creationId xmlns:a16="http://schemas.microsoft.com/office/drawing/2014/main" id="{B4BD23D2-457F-E446-8F73-AC23660C9F2D}"/>
              </a:ext>
            </a:extLst>
          </p:cNvPr>
          <p:cNvSpPr/>
          <p:nvPr/>
        </p:nvSpPr>
        <p:spPr>
          <a:xfrm>
            <a:off x="752045" y="4934420"/>
            <a:ext cx="1354201" cy="44409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D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35205" y="1206298"/>
            <a:ext cx="10833100" cy="30372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often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less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pressure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压力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dealing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difficulties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believe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failures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失败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failures.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6b35c">
            <a:extLst>
              <a:ext uri="{FF2B5EF4-FFF2-40B4-BE49-F238E27FC236}">
                <a16:creationId xmlns:a16="http://schemas.microsoft.com/office/drawing/2014/main" id="{D645D9D8-778D-9444-5ECB-497BF255CEB7}"/>
              </a:ext>
            </a:extLst>
          </p:cNvPr>
          <p:cNvSpPr/>
          <p:nvPr/>
        </p:nvSpPr>
        <p:spPr>
          <a:xfrm>
            <a:off x="752045" y="4340060"/>
            <a:ext cx="13335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62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8432647-03D6-8A7D-F584-DE7A5A0B992F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B(2a~4d)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Home Sweet Home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192548"/>
            <a:ext cx="10833100" cy="45096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his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 got the first prize in the reading competition.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 people hope to live in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big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公寓套房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with their family.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kept walking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four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街区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down High Street.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93af6">
            <a:extLst>
              <a:ext uri="{FF2B5EF4-FFF2-40B4-BE49-F238E27FC236}">
                <a16:creationId xmlns:a16="http://schemas.microsoft.com/office/drawing/2014/main" id="{029F5629-14B7-FFE6-E064-5223011C8BA4}"/>
              </a:ext>
            </a:extLst>
          </p:cNvPr>
          <p:cNvSpPr/>
          <p:nvPr/>
        </p:nvSpPr>
        <p:spPr>
          <a:xfrm>
            <a:off x="4956631" y="4458988"/>
            <a:ext cx="2022539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blocks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4e875">
            <a:extLst>
              <a:ext uri="{FF2B5EF4-FFF2-40B4-BE49-F238E27FC236}">
                <a16:creationId xmlns:a16="http://schemas.microsoft.com/office/drawing/2014/main" id="{02FB459C-6C27-0876-900E-A56408476178}"/>
              </a:ext>
            </a:extLst>
          </p:cNvPr>
          <p:cNvSpPr/>
          <p:nvPr/>
        </p:nvSpPr>
        <p:spPr>
          <a:xfrm>
            <a:off x="6861060" y="3191020"/>
            <a:ext cx="27432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apartment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14623">
            <a:extLst>
              <a:ext uri="{FF2B5EF4-FFF2-40B4-BE49-F238E27FC236}">
                <a16:creationId xmlns:a16="http://schemas.microsoft.com/office/drawing/2014/main" id="{2E36BCB9-7236-5962-F7B4-183ED32F501F}"/>
              </a:ext>
            </a:extLst>
          </p:cNvPr>
          <p:cNvSpPr/>
          <p:nvPr/>
        </p:nvSpPr>
        <p:spPr>
          <a:xfrm>
            <a:off x="2899993" y="1923052"/>
            <a:ext cx="1322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559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often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遮盖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tablecloth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桌布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Would you please pass me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胶水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I’d like to stick the picture on the cover.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1f368">
            <a:extLst>
              <a:ext uri="{FF2B5EF4-FFF2-40B4-BE49-F238E27FC236}">
                <a16:creationId xmlns:a16="http://schemas.microsoft.com/office/drawing/2014/main" id="{C81B83BF-4D09-4102-6D0B-A3B481374F43}"/>
              </a:ext>
            </a:extLst>
          </p:cNvPr>
          <p:cNvSpPr/>
          <p:nvPr/>
        </p:nvSpPr>
        <p:spPr>
          <a:xfrm>
            <a:off x="6642862" y="2200086"/>
            <a:ext cx="16383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glue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7b2ff">
            <a:extLst>
              <a:ext uri="{FF2B5EF4-FFF2-40B4-BE49-F238E27FC236}">
                <a16:creationId xmlns:a16="http://schemas.microsoft.com/office/drawing/2014/main" id="{14ABF6DF-D297-8481-8569-E9CA3CEE4D86}"/>
              </a:ext>
            </a:extLst>
          </p:cNvPr>
          <p:cNvSpPr/>
          <p:nvPr/>
        </p:nvSpPr>
        <p:spPr>
          <a:xfrm>
            <a:off x="3096578" y="932118"/>
            <a:ext cx="2024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covers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51058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99231" y="2361049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David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could you please sweep the floor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rubbish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ask questions if you don’t understand.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 friends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they need.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can’t talk to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I’m working.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very carefully before you decide.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A_e578d">
            <a:extLst>
              <a:ext uri="{FF2B5EF4-FFF2-40B4-BE49-F238E27FC236}">
                <a16:creationId xmlns:a16="http://schemas.microsoft.com/office/drawing/2014/main" id="{C88B4A21-EF8C-6417-F46D-543884C6D020}"/>
              </a:ext>
            </a:extLst>
          </p:cNvPr>
          <p:cNvSpPr/>
          <p:nvPr/>
        </p:nvSpPr>
        <p:spPr>
          <a:xfrm>
            <a:off x="1203459" y="5627489"/>
            <a:ext cx="3171888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 about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8" name="A_e63c9">
            <a:extLst>
              <a:ext uri="{FF2B5EF4-FFF2-40B4-BE49-F238E27FC236}">
                <a16:creationId xmlns:a16="http://schemas.microsoft.com/office/drawing/2014/main" id="{A54490E7-BFB9-4DB2-9145-B61E0347303A}"/>
              </a:ext>
            </a:extLst>
          </p:cNvPr>
          <p:cNvSpPr/>
          <p:nvPr/>
        </p:nvSpPr>
        <p:spPr>
          <a:xfrm>
            <a:off x="4294321" y="4993505"/>
            <a:ext cx="25972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right now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7" name="A_dc054">
            <a:extLst>
              <a:ext uri="{FF2B5EF4-FFF2-40B4-BE49-F238E27FC236}">
                <a16:creationId xmlns:a16="http://schemas.microsoft.com/office/drawing/2014/main" id="{B2069850-0CBC-CCCB-2DAE-54BE330FB9D3}"/>
              </a:ext>
            </a:extLst>
          </p:cNvPr>
          <p:cNvSpPr/>
          <p:nvPr/>
        </p:nvSpPr>
        <p:spPr>
          <a:xfrm>
            <a:off x="5213484" y="4359521"/>
            <a:ext cx="30036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 a hand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0cde6">
            <a:extLst>
              <a:ext uri="{FF2B5EF4-FFF2-40B4-BE49-F238E27FC236}">
                <a16:creationId xmlns:a16="http://schemas.microsoft.com/office/drawing/2014/main" id="{BBDCB272-74B9-0D2B-9874-1ED460335308}"/>
              </a:ext>
            </a:extLst>
          </p:cNvPr>
          <p:cNvSpPr/>
          <p:nvPr/>
        </p:nvSpPr>
        <p:spPr>
          <a:xfrm>
            <a:off x="1203459" y="3725537"/>
            <a:ext cx="25120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 free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9231" y="1688172"/>
            <a:ext cx="10833100" cy="67287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give a hand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feel free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think about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take 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right now 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eb1a3">
            <a:extLst>
              <a:ext uri="{FF2B5EF4-FFF2-40B4-BE49-F238E27FC236}">
                <a16:creationId xmlns:a16="http://schemas.microsoft.com/office/drawing/2014/main" id="{66852A94-C585-0939-7275-FCC6C1B8E24C}"/>
              </a:ext>
            </a:extLst>
          </p:cNvPr>
          <p:cNvSpPr/>
          <p:nvPr/>
        </p:nvSpPr>
        <p:spPr>
          <a:xfrm>
            <a:off x="9065330" y="2457569"/>
            <a:ext cx="19177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 out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1966" y="1015295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31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37844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Let’s keep all the windows open. 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classroom is terrible.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style          B. shape	C. smell         D. speed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Greens can’t decide how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house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because different family members have different tastes.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repair       B. decorate	C. fill             D. complete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47f5b">
            <a:extLst>
              <a:ext uri="{FF2B5EF4-FFF2-40B4-BE49-F238E27FC236}">
                <a16:creationId xmlns:a16="http://schemas.microsoft.com/office/drawing/2014/main" id="{023AE30B-9D15-9FCE-76C9-D0746E29AD3D}"/>
              </a:ext>
            </a:extLst>
          </p:cNvPr>
          <p:cNvSpPr/>
          <p:nvPr/>
        </p:nvSpPr>
        <p:spPr>
          <a:xfrm>
            <a:off x="804228" y="357030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f3af">
            <a:extLst>
              <a:ext uri="{FF2B5EF4-FFF2-40B4-BE49-F238E27FC236}">
                <a16:creationId xmlns:a16="http://schemas.microsoft.com/office/drawing/2014/main" id="{E1C4A14B-17F4-CDDC-6AA4-2570C391770C}"/>
              </a:ext>
            </a:extLst>
          </p:cNvPr>
          <p:cNvSpPr/>
          <p:nvPr/>
        </p:nvSpPr>
        <p:spPr>
          <a:xfrm>
            <a:off x="804228" y="166834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74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51948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TV show is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boring for 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watch.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             	B. enough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too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             	D. very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for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lost my watch.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can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father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 and buy a new one.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ask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            	B. sell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ask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for             	D. sell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for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13ca">
            <a:extLst>
              <a:ext uri="{FF2B5EF4-FFF2-40B4-BE49-F238E27FC236}">
                <a16:creationId xmlns:a16="http://schemas.microsoft.com/office/drawing/2014/main" id="{32146C81-AF6A-3E27-892D-1B02FFD0A83A}"/>
              </a:ext>
            </a:extLst>
          </p:cNvPr>
          <p:cNvSpPr/>
          <p:nvPr/>
        </p:nvSpPr>
        <p:spPr>
          <a:xfrm>
            <a:off x="804228" y="28504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2fd1">
            <a:extLst>
              <a:ext uri="{FF2B5EF4-FFF2-40B4-BE49-F238E27FC236}">
                <a16:creationId xmlns:a16="http://schemas.microsoft.com/office/drawing/2014/main" id="{1939C836-FA16-9286-E277-287977080657}"/>
              </a:ext>
            </a:extLst>
          </p:cNvPr>
          <p:cNvSpPr/>
          <p:nvPr/>
        </p:nvSpPr>
        <p:spPr>
          <a:xfrm>
            <a:off x="804228" y="94846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18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45681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Lucy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 you have a plan for the coming holiday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plan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 of my friends. There will be a tea party in her house.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visited             B. visit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visiting            D. to visit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0acd">
            <a:extLst>
              <a:ext uri="{FF2B5EF4-FFF2-40B4-BE49-F238E27FC236}">
                <a16:creationId xmlns:a16="http://schemas.microsoft.com/office/drawing/2014/main" id="{A6655996-EE49-C04E-AEE6-966F6606C34D}"/>
              </a:ext>
            </a:extLst>
          </p:cNvPr>
          <p:cNvSpPr/>
          <p:nvPr/>
        </p:nvSpPr>
        <p:spPr>
          <a:xfrm>
            <a:off x="804228" y="84220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23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66496" y="668283"/>
            <a:ext cx="11753440" cy="5144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请在厨房保持清洁。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the kitchen.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有的人喜欢用一些剪纸来装饰他们的房间。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people like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with some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en-US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他用剪子把花剪下来。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cut out the flowers with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0a764">
            <a:extLst>
              <a:ext uri="{FF2B5EF4-FFF2-40B4-BE49-F238E27FC236}">
                <a16:creationId xmlns:a16="http://schemas.microsoft.com/office/drawing/2014/main" id="{44EF3897-7AC5-B7AA-0FCB-16A582D3504F}"/>
              </a:ext>
            </a:extLst>
          </p:cNvPr>
          <p:cNvSpPr/>
          <p:nvPr/>
        </p:nvSpPr>
        <p:spPr>
          <a:xfrm>
            <a:off x="5449049" y="5202691"/>
            <a:ext cx="6236335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pair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scissors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57b9f">
            <a:extLst>
              <a:ext uri="{FF2B5EF4-FFF2-40B4-BE49-F238E27FC236}">
                <a16:creationId xmlns:a16="http://schemas.microsoft.com/office/drawing/2014/main" id="{2D7109B3-75CE-903B-4352-8F518D65272A}"/>
              </a:ext>
            </a:extLst>
          </p:cNvPr>
          <p:cNvSpPr/>
          <p:nvPr/>
        </p:nvSpPr>
        <p:spPr>
          <a:xfrm>
            <a:off x="765924" y="3934723"/>
            <a:ext cx="2767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paper⁃cuts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1cf55">
            <a:extLst>
              <a:ext uri="{FF2B5EF4-FFF2-40B4-BE49-F238E27FC236}">
                <a16:creationId xmlns:a16="http://schemas.microsoft.com/office/drawing/2014/main" id="{F13ABF15-3674-1F78-477D-8D0B933A0BE8}"/>
              </a:ext>
            </a:extLst>
          </p:cNvPr>
          <p:cNvSpPr/>
          <p:nvPr/>
        </p:nvSpPr>
        <p:spPr>
          <a:xfrm>
            <a:off x="4117136" y="3300739"/>
            <a:ext cx="614483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decorate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rooms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a34f">
            <a:extLst>
              <a:ext uri="{FF2B5EF4-FFF2-40B4-BE49-F238E27FC236}">
                <a16:creationId xmlns:a16="http://schemas.microsoft.com/office/drawing/2014/main" id="{3EB80B92-0246-E844-ACDA-E6FACF73AEF5}"/>
              </a:ext>
            </a:extLst>
          </p:cNvPr>
          <p:cNvSpPr/>
          <p:nvPr/>
        </p:nvSpPr>
        <p:spPr>
          <a:xfrm>
            <a:off x="1850186" y="2032771"/>
            <a:ext cx="50197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keep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clean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09634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746</TotalTime>
  <Words>1249</Words>
  <Application>Microsoft Office PowerPoint</Application>
  <PresentationFormat>宽屏</PresentationFormat>
  <Paragraphs>128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8</cp:revision>
  <dcterms:created xsi:type="dcterms:W3CDTF">2025-07-27T01:04:36Z</dcterms:created>
  <dcterms:modified xsi:type="dcterms:W3CDTF">2025-07-29T23:15:18Z</dcterms:modified>
</cp:coreProperties>
</file>