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8" r:id="rId9"/>
    <p:sldId id="879" r:id="rId10"/>
    <p:sldId id="880" r:id="rId11"/>
    <p:sldId id="881" r:id="rId12"/>
    <p:sldId id="873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8" autoAdjust="0"/>
    <p:restoredTop sz="94660"/>
  </p:normalViewPr>
  <p:slideViewPr>
    <p:cSldViewPr snapToGrid="0" showGuides="1">
      <p:cViewPr varScale="1">
        <p:scale>
          <a:sx n="82" d="100"/>
          <a:sy n="82" d="100"/>
        </p:scale>
        <p:origin x="126" y="138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阅读能力提升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/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endParaRPr lang="en-US" altLang="zh-CN" sz="20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RJ</a:t>
                  </a: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79963"/>
            <a:ext cx="10833100" cy="38790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Which is the purpose(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目的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of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Dian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Zhi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Cheng Shi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To help students understand a poem.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To show the bad sides of different jobs.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To let students talk with different people.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To help students know the meaning of work.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7cc1d">
            <a:extLst>
              <a:ext uri="{FF2B5EF4-FFF2-40B4-BE49-F238E27FC236}">
                <a16:creationId xmlns:a16="http://schemas.microsoft.com/office/drawing/2014/main" id="{81183A75-5C3E-3B45-9E09-C4AFD0AE731F}"/>
              </a:ext>
            </a:extLst>
          </p:cNvPr>
          <p:cNvSpPr/>
          <p:nvPr/>
        </p:nvSpPr>
        <p:spPr>
          <a:xfrm>
            <a:off x="804228" y="1776483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1466218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999569"/>
            <a:ext cx="10833100" cy="323986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)5.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is the best title for the text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 Creative Team of Students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Good and Bad Sides of a Job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 Project for Students’ Future Jobs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D.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Different People with Different Jobs</a:t>
            </a:r>
            <a:endParaRPr lang="zh-CN" altLang="en-US" sz="3200"/>
          </a:p>
        </p:txBody>
      </p:sp>
      <p:sp>
        <p:nvSpPr>
          <p:cNvPr id="3" name="A_242ef">
            <a:extLst>
              <a:ext uri="{FF2B5EF4-FFF2-40B4-BE49-F238E27FC236}">
                <a16:creationId xmlns:a16="http://schemas.microsoft.com/office/drawing/2014/main" id="{6ABA3AA4-A410-1E96-6F63-DDE3030EBD5E}"/>
              </a:ext>
            </a:extLst>
          </p:cNvPr>
          <p:cNvSpPr/>
          <p:nvPr/>
        </p:nvSpPr>
        <p:spPr>
          <a:xfrm>
            <a:off x="804228" y="2096089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1407081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2273942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1" y="2385009"/>
            <a:ext cx="11647357" cy="1446550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Unit 6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Plan for Yourself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2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阅读能力提升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320137"/>
            <a:ext cx="10833100" cy="25987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What’s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dream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job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much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know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group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students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Tianjin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found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problem.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Most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middle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students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little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their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future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jobs.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Because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little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their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family.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0236" y="914090"/>
            <a:ext cx="11340485" cy="5213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guide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students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job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plans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students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Tianjin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No.1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Middle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started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project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项目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called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Zhi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Cheng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Shi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Most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students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want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know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different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jobs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said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Xinran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project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member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成员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meet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students’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needs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team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interviewed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采访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32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different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jobs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posted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their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interviews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TV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shows.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shared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true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stories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behind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each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job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students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learn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jobs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depth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55141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002711"/>
            <a:ext cx="10833100" cy="323357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team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member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Jinyan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said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most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unforgettable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interview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photographer.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past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thought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photographer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cool.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know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face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lots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problems.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also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talk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different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37310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42449"/>
            <a:ext cx="10833100" cy="515410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project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Zhi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Cheng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Shi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doesn’t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students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down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失望的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telling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them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problems.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want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people’s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love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hard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work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sides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said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team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member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Zhao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Yajie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project’s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name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means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turn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job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poem.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believe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working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just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bread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milk.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should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poem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full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love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beauty.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hope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project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students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know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90173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000050"/>
            <a:ext cx="10833100" cy="32389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Why do most students plan little for their future jobs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They have no dream jobs.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They don’t want to work.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They are busy with studies.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They can get little help with that.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47eb4">
            <a:extLst>
              <a:ext uri="{FF2B5EF4-FFF2-40B4-BE49-F238E27FC236}">
                <a16:creationId xmlns:a16="http://schemas.microsoft.com/office/drawing/2014/main" id="{08A5600A-9297-63D7-76F6-A40C6737278C}"/>
              </a:ext>
            </a:extLst>
          </p:cNvPr>
          <p:cNvSpPr/>
          <p:nvPr/>
        </p:nvSpPr>
        <p:spPr>
          <a:xfrm>
            <a:off x="804228" y="2096570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2162885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79963"/>
            <a:ext cx="10833100" cy="38790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may the underlined words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learn about the jobs in depth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mean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Know the jobs more clearly.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Know the jobs more happily.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Know the jobs more slowly.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Know the jobs more cheaply.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8d171">
            <a:extLst>
              <a:ext uri="{FF2B5EF4-FFF2-40B4-BE49-F238E27FC236}">
                <a16:creationId xmlns:a16="http://schemas.microsoft.com/office/drawing/2014/main" id="{2B9406E3-5F8C-2F92-632E-1B45110F7280}"/>
              </a:ext>
            </a:extLst>
          </p:cNvPr>
          <p:cNvSpPr/>
          <p:nvPr/>
        </p:nvSpPr>
        <p:spPr>
          <a:xfrm>
            <a:off x="804228" y="1776483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1157996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79963"/>
            <a:ext cx="10833100" cy="38790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might the project member Liu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Jinyan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think of being a photographer now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Hard and challenging.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Cool and easy.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Exciting and amazing.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Impressive and meaning.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26fdc">
            <a:extLst>
              <a:ext uri="{FF2B5EF4-FFF2-40B4-BE49-F238E27FC236}">
                <a16:creationId xmlns:a16="http://schemas.microsoft.com/office/drawing/2014/main" id="{44175A63-E7E9-736E-1228-50B3CBECCE0A}"/>
              </a:ext>
            </a:extLst>
          </p:cNvPr>
          <p:cNvSpPr/>
          <p:nvPr/>
        </p:nvSpPr>
        <p:spPr>
          <a:xfrm>
            <a:off x="804228" y="1776483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3354527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3个栏目  32号复制.potx" id="{5B89CEC6-3F4F-41A4-9503-93C638186164}" vid="{7155217A-5BAE-4FA4-AAD2-46644F8B138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模板无字号3个栏目  32号复制</Template>
  <TotalTime>21</TotalTime>
  <Words>567</Words>
  <Application>Microsoft Office PowerPoint</Application>
  <PresentationFormat>宽屏</PresentationFormat>
  <Paragraphs>40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0" baseType="lpstr">
      <vt:lpstr>等线</vt:lpstr>
      <vt:lpstr>黑体</vt:lpstr>
      <vt:lpstr>宋体</vt:lpstr>
      <vt:lpstr>微软雅黑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fei li</cp:lastModifiedBy>
  <cp:revision>15</cp:revision>
  <dcterms:created xsi:type="dcterms:W3CDTF">2025-07-26T00:40:55Z</dcterms:created>
  <dcterms:modified xsi:type="dcterms:W3CDTF">2025-07-30T01:25:30Z</dcterms:modified>
</cp:coreProperties>
</file>