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6" r:id="rId6"/>
    <p:sldId id="874" r:id="rId7"/>
    <p:sldId id="877" r:id="rId8"/>
    <p:sldId id="875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单元写作专项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1354" y="612678"/>
            <a:ext cx="11582400" cy="5647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plan for the future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Hey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I’m Li Xiang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a student in Chaoyang Middle School. _______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2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8E551E-6E1D-EC7A-5E73-06D9F091E792}"/>
              </a:ext>
            </a:extLst>
          </p:cNvPr>
          <p:cNvSpPr txBox="1">
            <a:spLocks noChangeAspect="1"/>
          </p:cNvSpPr>
          <p:nvPr/>
        </p:nvSpPr>
        <p:spPr>
          <a:xfrm>
            <a:off x="281353" y="1175171"/>
            <a:ext cx="11488615" cy="508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                                                      My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plan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for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future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like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this.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like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English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teacher.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am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also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very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good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at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English.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want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English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teacher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future.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want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go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good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university.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After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graduation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hope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teach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middle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school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Beijing.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like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children.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will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teach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children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how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learn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English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well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school.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make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dream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come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true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am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going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study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English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for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two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more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hours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each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weekend.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also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want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learn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from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some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old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teachers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how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teach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children.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think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relationship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with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children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will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very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good.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5731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60"/>
            <a:ext cx="12192000" cy="1865178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单元写作专项　</a:t>
            </a:r>
            <a:endParaRPr lang="en-US" altLang="zh-CN" sz="4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678808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2001142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话题分析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45494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写作实例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6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Plan for Yourself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5237731"/>
            <a:ext cx="4476446" cy="640508"/>
            <a:chOff x="1145233" y="1930184"/>
            <a:chExt cx="4476446" cy="64050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写作指导</a:t>
              </a:r>
            </a:p>
          </p:txBody>
        </p:sp>
        <p:sp>
          <p:nvSpPr>
            <p:cNvPr id="18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6025433"/>
            <a:ext cx="4476446" cy="640508"/>
            <a:chOff x="1145233" y="1930184"/>
            <a:chExt cx="4476446" cy="640508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18">
              <a:hlinkClick r:id="rId6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写作专练</a:t>
              </a:r>
            </a:p>
          </p:txBody>
        </p:sp>
        <p:sp>
          <p:nvSpPr>
            <p:cNvPr id="22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02365" y="737519"/>
            <a:ext cx="2031119" cy="38069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本单元的话题是“生活目标”，与此相关的写作任务是谈论未来的打算。写作时可用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going to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结构表示未来的打算。先谈自己未来的打算，然后再写具体的行动计划，结尾可以表明自己的决心或者希望。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7" y="752167"/>
            <a:ext cx="2110338" cy="395543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605708" y="1147710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某中学生英文报的《习作园地》专栏面向中学生征稿，主题为“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dream job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”。请你根据下面的思维导图用英语写一篇短文，然后向该专栏投稿。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08810" y="3754893"/>
            <a:ext cx="2656496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我理想的工作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4689987" y="3262450"/>
            <a:ext cx="2320413" cy="15696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是什么</a:t>
            </a:r>
            <a:b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b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怎样做准备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95644" y="4633918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短文内容应包括思维导图中的所有要点；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2.80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词左右，短文的开头已给出，但不计入总词数。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4439518" y="3100937"/>
            <a:ext cx="130334" cy="1892689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959832"/>
            <a:ext cx="10833100" cy="13193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Everybody has his dream job. I also have my dream job. I want to be__________________________________________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81985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17112" y="752168"/>
            <a:ext cx="1957377" cy="366873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21271232"/>
              </p:ext>
            </p:extLst>
          </p:nvPr>
        </p:nvGraphicFramePr>
        <p:xfrm>
          <a:off x="1003915" y="1267173"/>
          <a:ext cx="10833100" cy="5179060"/>
        </p:xfrm>
        <a:graphic>
          <a:graphicData uri="http://schemas.openxmlformats.org/drawingml/2006/table">
            <a:tbl>
              <a:tblPr firstRow="1" firstCol="1" bandRow="1"/>
              <a:tblGrid>
                <a:gridCol w="7569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76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审主题：未来理想工作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审体裁：记叙文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审人称：第一人称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审时态：一般将来时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审要点：理想工作是什么，想从事这一工作的原因，为实现目标所需的条件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dream job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理想工作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 to be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想要成为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strong and healthy teeth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强健的牙齿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 a lot of money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挣很多钱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 true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实现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study hard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努力学习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26" name="image214.jpeg" descr="source:si_idp1982092112;Founder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617" y="1799303"/>
            <a:ext cx="470366" cy="1485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215.jpeg" descr="source:si_idp1982121552;FounderC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617" y="4270961"/>
            <a:ext cx="470366" cy="1485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451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61463" y="566222"/>
            <a:ext cx="11134008" cy="604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【例文展示】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Everybody has his dream job. I also have my dream job. I want to be a dentist.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think teeth are very important. If we have strong and healthy teeth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eat and drink well. As a dentist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can help people keep their teeth healthy. Second. I want to make a lot of money for my family. This is really a job with a good pay. To make my dream come true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going to study hard. I’m going to learn a lot about medicine at a university.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sure I can be an excellent dentist in the future.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75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46608" y="722671"/>
            <a:ext cx="1967176" cy="36871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79450" y="1091381"/>
            <a:ext cx="10833100" cy="259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假如你是朝阳中学的李想，下表是你对自己未来的规划。请你根据所给信息提示，写一篇题为“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My plan for the future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”的短文，介绍你未来想要从事的职业以及为达成此目标将付出的努力。</a:t>
            </a:r>
            <a:endParaRPr lang="zh-CN" altLang="en-US" sz="32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42317909"/>
              </p:ext>
            </p:extLst>
          </p:nvPr>
        </p:nvGraphicFramePr>
        <p:xfrm>
          <a:off x="871179" y="3831948"/>
          <a:ext cx="10833100" cy="2067560"/>
        </p:xfrm>
        <a:graphic>
          <a:graphicData uri="http://schemas.openxmlformats.org/drawingml/2006/table">
            <a:tbl>
              <a:tblPr firstRow="1" firstCol="1" bandRow="1"/>
              <a:tblGrid>
                <a:gridCol w="151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191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510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 Xiang’s plan for the future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 English teacher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Where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a school in Beijing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 English and how to teach children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7458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短文内容包括表格中所有要点，并适当发挥；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字迹工整，语言精练，表达准确，条理清晰；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开头已给出，不计入总词数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604452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32</TotalTime>
  <Words>670</Words>
  <Application>Microsoft Office PowerPoint</Application>
  <PresentationFormat>宽屏</PresentationFormat>
  <Paragraphs>53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11</cp:revision>
  <dcterms:created xsi:type="dcterms:W3CDTF">2025-07-26T01:42:15Z</dcterms:created>
  <dcterms:modified xsi:type="dcterms:W3CDTF">2025-07-30T00:25:16Z</dcterms:modified>
</cp:coreProperties>
</file>