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4" y="42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811552"/>
            <a:ext cx="1116350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人际交往］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一个真正的朋友会伸出援手帮助你，触动你的心。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true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hand and touches your heart.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他不仅没有帮我们一把，反而嘲笑我们。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Instead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laughed at us.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1a1d">
            <a:extLst>
              <a:ext uri="{FF2B5EF4-FFF2-40B4-BE49-F238E27FC236}">
                <a16:creationId xmlns:a16="http://schemas.microsoft.com/office/drawing/2014/main" id="{81B972B9-A908-4A4E-CF47-900BB966125F}"/>
              </a:ext>
            </a:extLst>
          </p:cNvPr>
          <p:cNvSpPr/>
          <p:nvPr/>
        </p:nvSpPr>
        <p:spPr>
          <a:xfrm>
            <a:off x="2906077" y="4077992"/>
            <a:ext cx="54245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lending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hand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962e">
            <a:extLst>
              <a:ext uri="{FF2B5EF4-FFF2-40B4-BE49-F238E27FC236}">
                <a16:creationId xmlns:a16="http://schemas.microsoft.com/office/drawing/2014/main" id="{8D9480AB-B273-DEB2-B873-1345C38F7505}"/>
              </a:ext>
            </a:extLst>
          </p:cNvPr>
          <p:cNvSpPr/>
          <p:nvPr/>
        </p:nvSpPr>
        <p:spPr>
          <a:xfrm>
            <a:off x="3436111" y="2176040"/>
            <a:ext cx="38598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reaches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166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5863114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人际交往］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Alice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Only three. I think friends should be few but good.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You’re right.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my opinion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good friend should be kind and know his friends well.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37983">
            <a:extLst>
              <a:ext uri="{FF2B5EF4-FFF2-40B4-BE49-F238E27FC236}">
                <a16:creationId xmlns:a16="http://schemas.microsoft.com/office/drawing/2014/main" id="{3948482C-AE7D-7F31-4F45-9EDCF18CFB09}"/>
              </a:ext>
            </a:extLst>
          </p:cNvPr>
          <p:cNvSpPr/>
          <p:nvPr/>
        </p:nvSpPr>
        <p:spPr>
          <a:xfrm>
            <a:off x="3619455" y="4049725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66639">
            <a:extLst>
              <a:ext uri="{FF2B5EF4-FFF2-40B4-BE49-F238E27FC236}">
                <a16:creationId xmlns:a16="http://schemas.microsoft.com/office/drawing/2014/main" id="{CD06AA22-D486-49E6-06E2-D7E0D58E18F8}"/>
              </a:ext>
            </a:extLst>
          </p:cNvPr>
          <p:cNvSpPr/>
          <p:nvPr/>
        </p:nvSpPr>
        <p:spPr>
          <a:xfrm>
            <a:off x="3520776" y="2385517"/>
            <a:ext cx="1082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140246" y="2342920"/>
            <a:ext cx="5923935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Who is your best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does Helen look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Why can you be good friends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Are you the same or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do your friends come from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many good friends do you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Can you tell me what a good friend should be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63265" y="1164141"/>
            <a:ext cx="5923935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Who is your best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does Helen look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Why can you be good friends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Are you the same or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do your friends come from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many good friends do you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Can you tell me what a good friend should be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2754" y="803813"/>
            <a:ext cx="56525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Helen. She has a great sense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humour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are very different. She is funnier and more outgoing than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we have similar hobbies and we can learn from each other.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b89b">
            <a:extLst>
              <a:ext uri="{FF2B5EF4-FFF2-40B4-BE49-F238E27FC236}">
                <a16:creationId xmlns:a16="http://schemas.microsoft.com/office/drawing/2014/main" id="{3DBFD648-E813-D648-B957-DDBB7B2569C1}"/>
              </a:ext>
            </a:extLst>
          </p:cNvPr>
          <p:cNvSpPr/>
          <p:nvPr/>
        </p:nvSpPr>
        <p:spPr>
          <a:xfrm>
            <a:off x="1509744" y="422874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3d186">
            <a:extLst>
              <a:ext uri="{FF2B5EF4-FFF2-40B4-BE49-F238E27FC236}">
                <a16:creationId xmlns:a16="http://schemas.microsoft.com/office/drawing/2014/main" id="{4BD4F12E-BA76-5224-88BE-82DD6F033E10}"/>
              </a:ext>
            </a:extLst>
          </p:cNvPr>
          <p:cNvSpPr/>
          <p:nvPr/>
        </p:nvSpPr>
        <p:spPr>
          <a:xfrm>
            <a:off x="1509744" y="2564541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d06a2">
            <a:extLst>
              <a:ext uri="{FF2B5EF4-FFF2-40B4-BE49-F238E27FC236}">
                <a16:creationId xmlns:a16="http://schemas.microsoft.com/office/drawing/2014/main" id="{8967E7C6-DC82-AF29-4927-4D7BAC975419}"/>
              </a:ext>
            </a:extLst>
          </p:cNvPr>
          <p:cNvSpPr/>
          <p:nvPr/>
        </p:nvSpPr>
        <p:spPr>
          <a:xfrm>
            <a:off x="1509744" y="900333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0064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4198" y="398267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            B. as		C. of                  D. from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bad             B. different	C. good             D. smart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Because      B. Or		C. Although      D. But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abdb">
            <a:extLst>
              <a:ext uri="{FF2B5EF4-FFF2-40B4-BE49-F238E27FC236}">
                <a16:creationId xmlns:a16="http://schemas.microsoft.com/office/drawing/2014/main" id="{D11F56BE-5EC9-C1CC-3B33-C0D4A7BAA194}"/>
              </a:ext>
            </a:extLst>
          </p:cNvPr>
          <p:cNvSpPr/>
          <p:nvPr/>
        </p:nvSpPr>
        <p:spPr>
          <a:xfrm>
            <a:off x="818976" y="5347164"/>
            <a:ext cx="1366520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cb28">
            <a:extLst>
              <a:ext uri="{FF2B5EF4-FFF2-40B4-BE49-F238E27FC236}">
                <a16:creationId xmlns:a16="http://schemas.microsoft.com/office/drawing/2014/main" id="{32FFBF9B-6597-134D-CE71-1B3ECC132C8C}"/>
              </a:ext>
            </a:extLst>
          </p:cNvPr>
          <p:cNvSpPr/>
          <p:nvPr/>
        </p:nvSpPr>
        <p:spPr>
          <a:xfrm>
            <a:off x="818976" y="471318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4198" y="74909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nobody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unique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独特的；唯一的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Everybody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else.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0bb0">
            <a:extLst>
              <a:ext uri="{FF2B5EF4-FFF2-40B4-BE49-F238E27FC236}">
                <a16:creationId xmlns:a16="http://schemas.microsoft.com/office/drawing/2014/main" id="{D427D9B9-93A8-86E8-2369-4FF5F3A7C683}"/>
              </a:ext>
            </a:extLst>
          </p:cNvPr>
          <p:cNvSpPr/>
          <p:nvPr/>
        </p:nvSpPr>
        <p:spPr>
          <a:xfrm>
            <a:off x="818976" y="407919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0456" y="438149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after       B. than	C. like             D. in front of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her         B. she		C. hers            D. she’s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aac7d">
            <a:extLst>
              <a:ext uri="{FF2B5EF4-FFF2-40B4-BE49-F238E27FC236}">
                <a16:creationId xmlns:a16="http://schemas.microsoft.com/office/drawing/2014/main" id="{CCA1A7F2-19E4-1860-EFDC-9877FF96887F}"/>
              </a:ext>
            </a:extLst>
          </p:cNvPr>
          <p:cNvSpPr/>
          <p:nvPr/>
        </p:nvSpPr>
        <p:spPr>
          <a:xfrm>
            <a:off x="745234" y="5111999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0456" y="111780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taller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shorter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hair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straight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curly.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8d6f">
            <a:extLst>
              <a:ext uri="{FF2B5EF4-FFF2-40B4-BE49-F238E27FC236}">
                <a16:creationId xmlns:a16="http://schemas.microsoft.com/office/drawing/2014/main" id="{B54768BC-09BF-DE9E-24B9-6F3B4B26BD24}"/>
              </a:ext>
            </a:extLst>
          </p:cNvPr>
          <p:cNvSpPr/>
          <p:nvPr/>
        </p:nvSpPr>
        <p:spPr>
          <a:xfrm>
            <a:off x="745234" y="447801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36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0960" y="3429000"/>
            <a:ext cx="11251995" cy="1308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smart      B. smarter     C. smartest     D. more smart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ill             B. bad            C. well            D. good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f927">
            <a:extLst>
              <a:ext uri="{FF2B5EF4-FFF2-40B4-BE49-F238E27FC236}">
                <a16:creationId xmlns:a16="http://schemas.microsoft.com/office/drawing/2014/main" id="{FFBDC88E-9BF8-5157-BEBD-393D5D6C3C73}"/>
              </a:ext>
            </a:extLst>
          </p:cNvPr>
          <p:cNvSpPr/>
          <p:nvPr/>
        </p:nvSpPr>
        <p:spPr>
          <a:xfrm>
            <a:off x="715738" y="4159504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096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4239">
            <a:extLst>
              <a:ext uri="{FF2B5EF4-FFF2-40B4-BE49-F238E27FC236}">
                <a16:creationId xmlns:a16="http://schemas.microsoft.com/office/drawing/2014/main" id="{1D0AF5A6-860A-B44E-4B75-B7EEB0662DC3}"/>
              </a:ext>
            </a:extLst>
          </p:cNvPr>
          <p:cNvSpPr/>
          <p:nvPr/>
        </p:nvSpPr>
        <p:spPr>
          <a:xfrm>
            <a:off x="715738" y="35255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7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05708" y="3820213"/>
            <a:ext cx="1158629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        B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What	C. How           D. How often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like             B. enjoy	C. can             D. going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any other   		B. other any</a:t>
            </a: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	       C. many other             	D. other many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90eb">
            <a:extLst>
              <a:ext uri="{FF2B5EF4-FFF2-40B4-BE49-F238E27FC236}">
                <a16:creationId xmlns:a16="http://schemas.microsoft.com/office/drawing/2014/main" id="{BDF0B439-DB7D-65A5-3CB2-6D739B0E6A6D}"/>
              </a:ext>
            </a:extLst>
          </p:cNvPr>
          <p:cNvSpPr/>
          <p:nvPr/>
        </p:nvSpPr>
        <p:spPr>
          <a:xfrm>
            <a:off x="722548" y="5105453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A_7a7a6">
            <a:extLst>
              <a:ext uri="{FF2B5EF4-FFF2-40B4-BE49-F238E27FC236}">
                <a16:creationId xmlns:a16="http://schemas.microsoft.com/office/drawing/2014/main" id="{B9EF1941-DAB2-816A-8B93-78687042E186}"/>
              </a:ext>
            </a:extLst>
          </p:cNvPr>
          <p:cNvSpPr/>
          <p:nvPr/>
        </p:nvSpPr>
        <p:spPr>
          <a:xfrm>
            <a:off x="722548" y="4511093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05708" y="782971"/>
            <a:ext cx="11134008" cy="3037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homework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loudly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unique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63fc">
            <a:extLst>
              <a:ext uri="{FF2B5EF4-FFF2-40B4-BE49-F238E27FC236}">
                <a16:creationId xmlns:a16="http://schemas.microsoft.com/office/drawing/2014/main" id="{9CA478F2-C5CD-45D6-A620-948C3995A510}"/>
              </a:ext>
            </a:extLst>
          </p:cNvPr>
          <p:cNvSpPr/>
          <p:nvPr/>
        </p:nvSpPr>
        <p:spPr>
          <a:xfrm>
            <a:off x="722548" y="3916733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58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2E9771C-B64A-1F92-A1CA-FED5655FD54C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B(2a~4d)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Same or Different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82965" y="1443270"/>
            <a:ext cx="1110926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one of the most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人物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in the play.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dishes in the restaurant are better than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预料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teacher gives us advice on what to do in different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情况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5abe">
            <a:extLst>
              <a:ext uri="{FF2B5EF4-FFF2-40B4-BE49-F238E27FC236}">
                <a16:creationId xmlns:a16="http://schemas.microsoft.com/office/drawing/2014/main" id="{05E5CEA5-DCDE-B4A2-765A-671C4C3BC558}"/>
              </a:ext>
            </a:extLst>
          </p:cNvPr>
          <p:cNvSpPr/>
          <p:nvPr/>
        </p:nvSpPr>
        <p:spPr>
          <a:xfrm>
            <a:off x="982393" y="5343694"/>
            <a:ext cx="25861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situations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554ca">
            <a:extLst>
              <a:ext uri="{FF2B5EF4-FFF2-40B4-BE49-F238E27FC236}">
                <a16:creationId xmlns:a16="http://schemas.microsoft.com/office/drawing/2014/main" id="{DFEEFBEE-E41B-B4CF-70FC-D5A8F30BBB03}"/>
              </a:ext>
            </a:extLst>
          </p:cNvPr>
          <p:cNvSpPr/>
          <p:nvPr/>
        </p:nvSpPr>
        <p:spPr>
          <a:xfrm>
            <a:off x="9086707" y="3441742"/>
            <a:ext cx="20209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expected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f29f6">
            <a:extLst>
              <a:ext uri="{FF2B5EF4-FFF2-40B4-BE49-F238E27FC236}">
                <a16:creationId xmlns:a16="http://schemas.microsoft.com/office/drawing/2014/main" id="{EAA77E5E-3E19-0EE0-EE7C-AAA2CA48146F}"/>
              </a:ext>
            </a:extLst>
          </p:cNvPr>
          <p:cNvSpPr/>
          <p:nvPr/>
        </p:nvSpPr>
        <p:spPr>
          <a:xfrm>
            <a:off x="6521180" y="2173774"/>
            <a:ext cx="2565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haracters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22246"/>
            <a:ext cx="11119260" cy="194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moon cast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投射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银色的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light on the lake.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 follow the rules. Don’t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触碰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the photos in the museum.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b372">
            <a:extLst>
              <a:ext uri="{FF2B5EF4-FFF2-40B4-BE49-F238E27FC236}">
                <a16:creationId xmlns:a16="http://schemas.microsoft.com/office/drawing/2014/main" id="{DAD87079-CA18-E9E4-7B42-FAB1DB2E0E8D}"/>
              </a:ext>
            </a:extLst>
          </p:cNvPr>
          <p:cNvSpPr/>
          <p:nvPr/>
        </p:nvSpPr>
        <p:spPr>
          <a:xfrm>
            <a:off x="6528753" y="1552750"/>
            <a:ext cx="1886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touch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a4b15">
            <a:extLst>
              <a:ext uri="{FF2B5EF4-FFF2-40B4-BE49-F238E27FC236}">
                <a16:creationId xmlns:a16="http://schemas.microsoft.com/office/drawing/2014/main" id="{C1B39A43-7D7E-B3FD-7F52-402B1ACD6D7C}"/>
              </a:ext>
            </a:extLst>
          </p:cNvPr>
          <p:cNvSpPr/>
          <p:nvPr/>
        </p:nvSpPr>
        <p:spPr>
          <a:xfrm>
            <a:off x="5403215" y="918766"/>
            <a:ext cx="1865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silver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6625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51746" y="2024443"/>
            <a:ext cx="12092654" cy="451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age of these workers is 20. They are really active.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government is trying to improve the services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health care.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my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take care of your garden.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found himself in a very dangerous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when climbing in Utah.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 I speak to Carl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 a minute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please. 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toys with his younger brother.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fd6be">
            <a:extLst>
              <a:ext uri="{FF2B5EF4-FFF2-40B4-BE49-F238E27FC236}">
                <a16:creationId xmlns:a16="http://schemas.microsoft.com/office/drawing/2014/main" id="{E3B340C7-67DE-60E7-2EE0-8F8D2F83475C}"/>
              </a:ext>
            </a:extLst>
          </p:cNvPr>
          <p:cNvSpPr/>
          <p:nvPr/>
        </p:nvSpPr>
        <p:spPr>
          <a:xfrm>
            <a:off x="5182902" y="5449379"/>
            <a:ext cx="3087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exchanging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21547">
            <a:extLst>
              <a:ext uri="{FF2B5EF4-FFF2-40B4-BE49-F238E27FC236}">
                <a16:creationId xmlns:a16="http://schemas.microsoft.com/office/drawing/2014/main" id="{1DD7BD83-10BF-01A0-1F15-DDD93F7D2402}"/>
              </a:ext>
            </a:extLst>
          </p:cNvPr>
          <p:cNvSpPr/>
          <p:nvPr/>
        </p:nvSpPr>
        <p:spPr>
          <a:xfrm>
            <a:off x="6639148" y="4339907"/>
            <a:ext cx="22797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situation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0fc81">
            <a:extLst>
              <a:ext uri="{FF2B5EF4-FFF2-40B4-BE49-F238E27FC236}">
                <a16:creationId xmlns:a16="http://schemas.microsoft.com/office/drawing/2014/main" id="{171D69E0-656A-F9E9-D158-36F9B713375C}"/>
              </a:ext>
            </a:extLst>
          </p:cNvPr>
          <p:cNvSpPr/>
          <p:nvPr/>
        </p:nvSpPr>
        <p:spPr>
          <a:xfrm>
            <a:off x="2019078" y="3785171"/>
            <a:ext cx="22304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pleasure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a9848">
            <a:extLst>
              <a:ext uri="{FF2B5EF4-FFF2-40B4-BE49-F238E27FC236}">
                <a16:creationId xmlns:a16="http://schemas.microsoft.com/office/drawing/2014/main" id="{0F9AC4F2-63AA-C3C7-C0C9-ED523A1E01DA}"/>
              </a:ext>
            </a:extLst>
          </p:cNvPr>
          <p:cNvSpPr/>
          <p:nvPr/>
        </p:nvSpPr>
        <p:spPr>
          <a:xfrm>
            <a:off x="8718773" y="2675699"/>
            <a:ext cx="24130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especially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57249" y="1371957"/>
            <a:ext cx="906483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exchange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average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especially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situation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5d46">
            <a:extLst>
              <a:ext uri="{FF2B5EF4-FFF2-40B4-BE49-F238E27FC236}">
                <a16:creationId xmlns:a16="http://schemas.microsoft.com/office/drawing/2014/main" id="{8AE42336-F94C-62A9-8895-EFA8B319E085}"/>
              </a:ext>
            </a:extLst>
          </p:cNvPr>
          <p:cNvSpPr/>
          <p:nvPr/>
        </p:nvSpPr>
        <p:spPr>
          <a:xfrm>
            <a:off x="1546511" y="2120963"/>
            <a:ext cx="21368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average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746" y="678689"/>
            <a:ext cx="10833100" cy="600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从方框中选择合适的单词，并用其正确形式填空。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7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9725" y="858645"/>
            <a:ext cx="1151255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think Team One will win the next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They have many good players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 to win.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hope       B. expect		C. give          D. forget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students really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environment. They always volunteer for clean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 activities.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look for            		 B. care about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search for             		 D. hear about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e495">
            <a:extLst>
              <a:ext uri="{FF2B5EF4-FFF2-40B4-BE49-F238E27FC236}">
                <a16:creationId xmlns:a16="http://schemas.microsoft.com/office/drawing/2014/main" id="{DA2AA1F5-FC41-0E37-00B3-3DFB41D930F6}"/>
              </a:ext>
            </a:extLst>
          </p:cNvPr>
          <p:cNvSpPr/>
          <p:nvPr/>
        </p:nvSpPr>
        <p:spPr>
          <a:xfrm>
            <a:off x="464503" y="349110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bcd2">
            <a:extLst>
              <a:ext uri="{FF2B5EF4-FFF2-40B4-BE49-F238E27FC236}">
                <a16:creationId xmlns:a16="http://schemas.microsoft.com/office/drawing/2014/main" id="{9917E0DD-3082-C65C-4CBB-87D9EBB0A4F6}"/>
              </a:ext>
            </a:extLst>
          </p:cNvPr>
          <p:cNvSpPr/>
          <p:nvPr/>
        </p:nvSpPr>
        <p:spPr>
          <a:xfrm>
            <a:off x="464503" y="158914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2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2" y="1032764"/>
            <a:ext cx="11512551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 born in 1990. He is the son of the king.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prince             	B. character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princess             	D. guide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Jim often tells funny stories to make us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laugh             	B. to laugh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laughing             	D. be laughing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77fa">
            <a:extLst>
              <a:ext uri="{FF2B5EF4-FFF2-40B4-BE49-F238E27FC236}">
                <a16:creationId xmlns:a16="http://schemas.microsoft.com/office/drawing/2014/main" id="{3520F226-731F-BE52-276E-42A2CE3C1A39}"/>
              </a:ext>
            </a:extLst>
          </p:cNvPr>
          <p:cNvSpPr/>
          <p:nvPr/>
        </p:nvSpPr>
        <p:spPr>
          <a:xfrm>
            <a:off x="686240" y="303123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8976">
            <a:extLst>
              <a:ext uri="{FF2B5EF4-FFF2-40B4-BE49-F238E27FC236}">
                <a16:creationId xmlns:a16="http://schemas.microsoft.com/office/drawing/2014/main" id="{3D7C68B7-C5F9-93C6-4FDB-694D3F52129E}"/>
              </a:ext>
            </a:extLst>
          </p:cNvPr>
          <p:cNvSpPr/>
          <p:nvPr/>
        </p:nvSpPr>
        <p:spPr>
          <a:xfrm>
            <a:off x="686240" y="112928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28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do you like better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tea or coffee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Either.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coffee are my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Not only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also             	B. Neither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Both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            		D. Either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745d">
            <a:extLst>
              <a:ext uri="{FF2B5EF4-FFF2-40B4-BE49-F238E27FC236}">
                <a16:creationId xmlns:a16="http://schemas.microsoft.com/office/drawing/2014/main" id="{F6E8C865-C6CF-431A-DAB2-3A9556676948}"/>
              </a:ext>
            </a:extLst>
          </p:cNvPr>
          <p:cNvSpPr/>
          <p:nvPr/>
        </p:nvSpPr>
        <p:spPr>
          <a:xfrm>
            <a:off x="804228" y="93211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2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55587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科学技术］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很多伟大的发明都是偶然发现的。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great inventions were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猴子们上蹿下跳，惹得人们大笑。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Monkeys jump around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people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我知道她关心我，因为她能随时听我倾诉。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know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 she’s always there to listen.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020b">
            <a:extLst>
              <a:ext uri="{FF2B5EF4-FFF2-40B4-BE49-F238E27FC236}">
                <a16:creationId xmlns:a16="http://schemas.microsoft.com/office/drawing/2014/main" id="{7AB7C60D-D633-D9D5-3957-C1C1CBC45FFD}"/>
              </a:ext>
            </a:extLst>
          </p:cNvPr>
          <p:cNvSpPr/>
          <p:nvPr/>
        </p:nvSpPr>
        <p:spPr>
          <a:xfrm>
            <a:off x="3053715" y="4556011"/>
            <a:ext cx="54648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866a7">
            <a:extLst>
              <a:ext uri="{FF2B5EF4-FFF2-40B4-BE49-F238E27FC236}">
                <a16:creationId xmlns:a16="http://schemas.microsoft.com/office/drawing/2014/main" id="{F66C517D-0C12-BC9F-C10A-5582CA02E347}"/>
              </a:ext>
            </a:extLst>
          </p:cNvPr>
          <p:cNvSpPr/>
          <p:nvPr/>
        </p:nvSpPr>
        <p:spPr>
          <a:xfrm>
            <a:off x="8994712" y="3288043"/>
            <a:ext cx="1886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laugh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04221">
            <a:extLst>
              <a:ext uri="{FF2B5EF4-FFF2-40B4-BE49-F238E27FC236}">
                <a16:creationId xmlns:a16="http://schemas.microsoft.com/office/drawing/2014/main" id="{3560EAD8-D13E-35B3-599B-B24350F2966C}"/>
              </a:ext>
            </a:extLst>
          </p:cNvPr>
          <p:cNvSpPr/>
          <p:nvPr/>
        </p:nvSpPr>
        <p:spPr>
          <a:xfrm>
            <a:off x="5899087" y="3288043"/>
            <a:ext cx="1965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898ca">
            <a:extLst>
              <a:ext uri="{FF2B5EF4-FFF2-40B4-BE49-F238E27FC236}">
                <a16:creationId xmlns:a16="http://schemas.microsoft.com/office/drawing/2014/main" id="{FACE3BF1-4FEC-9730-841F-A432B2282B57}"/>
              </a:ext>
            </a:extLst>
          </p:cNvPr>
          <p:cNvSpPr/>
          <p:nvPr/>
        </p:nvSpPr>
        <p:spPr>
          <a:xfrm>
            <a:off x="7123621" y="2020075"/>
            <a:ext cx="3808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accident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24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735</TotalTime>
  <Words>1271</Words>
  <Application>Microsoft Office PowerPoint</Application>
  <PresentationFormat>宽屏</PresentationFormat>
  <Paragraphs>132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9</cp:revision>
  <dcterms:created xsi:type="dcterms:W3CDTF">2025-07-27T01:04:36Z</dcterms:created>
  <dcterms:modified xsi:type="dcterms:W3CDTF">2025-07-29T23:00:31Z</dcterms:modified>
</cp:coreProperties>
</file>