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6" r:id="rId7"/>
    <p:sldId id="877" r:id="rId8"/>
    <p:sldId id="878" r:id="rId9"/>
    <p:sldId id="880" r:id="rId10"/>
    <p:sldId id="881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027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now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exercise and eat less food.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            B. am doing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did            D. am going to do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74c0">
            <a:extLst>
              <a:ext uri="{FF2B5EF4-FFF2-40B4-BE49-F238E27FC236}">
                <a16:creationId xmlns:a16="http://schemas.microsoft.com/office/drawing/2014/main" id="{4A9ACFB1-FBE2-8C39-ED94-0DE08257E178}"/>
              </a:ext>
            </a:extLst>
          </p:cNvPr>
          <p:cNvSpPr/>
          <p:nvPr/>
        </p:nvSpPr>
        <p:spPr>
          <a:xfrm>
            <a:off x="804228" y="9267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8853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3F3BDA0-21BF-8DBB-AEEB-ABBAF3F6E72D}"/>
              </a:ext>
            </a:extLst>
          </p:cNvPr>
          <p:cNvGrpSpPr/>
          <p:nvPr/>
        </p:nvGrpSpPr>
        <p:grpSpPr>
          <a:xfrm>
            <a:off x="0" y="908321"/>
            <a:ext cx="12192000" cy="4570588"/>
            <a:chOff x="0" y="908321"/>
            <a:chExt cx="12192000" cy="457058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60"/>
              <a:ext cx="12192000" cy="1865178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单元语法聚焦　</a:t>
              </a:r>
              <a:endPara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885284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838401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Plan for Yourself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5203" y="2022505"/>
            <a:ext cx="2030361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一般将来时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going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905432" y="1301105"/>
            <a:ext cx="7615084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意义：“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going to+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动词原形”表示将要发生的动作，或打算、计划、决定要做的事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905432" y="2696649"/>
            <a:ext cx="906017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66321" y="2499558"/>
            <a:ext cx="6218295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示打算、计划或决定要做的事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表示根据目前情况所作出的推测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616" y="4549237"/>
            <a:ext cx="1646903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动词不定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式作宾语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625213" y="3687463"/>
            <a:ext cx="9100513" cy="26776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hope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decide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agree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choose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fail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后接动词不定式作宾语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decide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 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为形式宾语，动词不定式为真正的宾语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find/think/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feel+it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动词不定式”结构，其中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为形式宾语，动词不定式为真正的宾语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12" name="左大括号 11"/>
          <p:cNvSpPr/>
          <p:nvPr/>
        </p:nvSpPr>
        <p:spPr>
          <a:xfrm>
            <a:off x="2625213" y="1301105"/>
            <a:ext cx="156279" cy="2269459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2325165" y="3687463"/>
            <a:ext cx="184388" cy="2677656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3947707" y="2508194"/>
            <a:ext cx="65432" cy="950192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472512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is waiting for me. We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bookstore together.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went             		B. are going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were going             D. 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11eac">
            <a:extLst>
              <a:ext uri="{FF2B5EF4-FFF2-40B4-BE49-F238E27FC236}">
                <a16:creationId xmlns:a16="http://schemas.microsoft.com/office/drawing/2014/main" id="{E71C89E8-135C-6028-0900-6B03AA7B50C0}"/>
              </a:ext>
            </a:extLst>
          </p:cNvPr>
          <p:cNvSpPr/>
          <p:nvPr/>
        </p:nvSpPr>
        <p:spPr>
          <a:xfrm>
            <a:off x="804228" y="220301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6627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sports meeting in our school next month.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going to have	B. are going to be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have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is going to 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19304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this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to have a picnic with my family if the weather is nice.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            B. would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should             D. going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e959">
            <a:extLst>
              <a:ext uri="{FF2B5EF4-FFF2-40B4-BE49-F238E27FC236}">
                <a16:creationId xmlns:a16="http://schemas.microsoft.com/office/drawing/2014/main" id="{4AB2FB65-6583-47DC-1540-3190AC2CF244}"/>
              </a:ext>
            </a:extLst>
          </p:cNvPr>
          <p:cNvSpPr/>
          <p:nvPr/>
        </p:nvSpPr>
        <p:spPr>
          <a:xfrm>
            <a:off x="804228" y="33158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74c1">
            <a:extLst>
              <a:ext uri="{FF2B5EF4-FFF2-40B4-BE49-F238E27FC236}">
                <a16:creationId xmlns:a16="http://schemas.microsoft.com/office/drawing/2014/main" id="{81376A7E-F970-8777-EC49-57C933898A51}"/>
              </a:ext>
            </a:extLst>
          </p:cNvPr>
          <p:cNvSpPr/>
          <p:nvPr/>
        </p:nvSpPr>
        <p:spPr>
          <a:xfrm>
            <a:off x="804228" y="66279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4527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watch the new movie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with my sister this evening.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watch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watched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watching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am going to watch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9ff2">
            <a:extLst>
              <a:ext uri="{FF2B5EF4-FFF2-40B4-BE49-F238E27FC236}">
                <a16:creationId xmlns:a16="http://schemas.microsoft.com/office/drawing/2014/main" id="{859858A3-381A-7FB3-9F3B-BF54EF0213E5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26639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67940" y="1032651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 his friend Jack tomorrow.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be going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 is going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goes to             D. goes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7940" y="2991200"/>
            <a:ext cx="10721054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manager refused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question about the fire.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answer             	B. answered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answer              D. answering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f848">
            <a:extLst>
              <a:ext uri="{FF2B5EF4-FFF2-40B4-BE49-F238E27FC236}">
                <a16:creationId xmlns:a16="http://schemas.microsoft.com/office/drawing/2014/main" id="{71EAFDA3-B2F3-BBC9-4BE5-20BE2F56AF7F}"/>
              </a:ext>
            </a:extLst>
          </p:cNvPr>
          <p:cNvSpPr/>
          <p:nvPr/>
        </p:nvSpPr>
        <p:spPr>
          <a:xfrm>
            <a:off x="892718" y="30877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2e76">
            <a:extLst>
              <a:ext uri="{FF2B5EF4-FFF2-40B4-BE49-F238E27FC236}">
                <a16:creationId xmlns:a16="http://schemas.microsoft.com/office/drawing/2014/main" id="{5FD4E4FE-C723-85DD-BF27-B033FA5DFB4B}"/>
              </a:ext>
            </a:extLst>
          </p:cNvPr>
          <p:cNvSpPr/>
          <p:nvPr/>
        </p:nvSpPr>
        <p:spPr>
          <a:xfrm>
            <a:off x="892718" y="112917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1722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113400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 tried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failed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key.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climb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reaching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climbing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reach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climbing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reaching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climb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f471">
            <a:extLst>
              <a:ext uri="{FF2B5EF4-FFF2-40B4-BE49-F238E27FC236}">
                <a16:creationId xmlns:a16="http://schemas.microsoft.com/office/drawing/2014/main" id="{A7603204-B7BB-5A5E-F37C-45874E236E57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2553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4076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expected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friend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my car broke down on the way.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meet              B. meeting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meeting    D. to meet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182815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students in France hope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looking forward to visiting China soon.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visit             B. visit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visiting            D. visited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2e6f">
            <a:extLst>
              <a:ext uri="{FF2B5EF4-FFF2-40B4-BE49-F238E27FC236}">
                <a16:creationId xmlns:a16="http://schemas.microsoft.com/office/drawing/2014/main" id="{060B82D2-FAA7-8A4B-F1A3-CB09047F7A4C}"/>
              </a:ext>
            </a:extLst>
          </p:cNvPr>
          <p:cNvSpPr/>
          <p:nvPr/>
        </p:nvSpPr>
        <p:spPr>
          <a:xfrm>
            <a:off x="804228" y="327933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043e">
            <a:extLst>
              <a:ext uri="{FF2B5EF4-FFF2-40B4-BE49-F238E27FC236}">
                <a16:creationId xmlns:a16="http://schemas.microsoft.com/office/drawing/2014/main" id="{8FDDAF9D-B7A6-348F-C12A-46DBF0DB6ECE}"/>
              </a:ext>
            </a:extLst>
          </p:cNvPr>
          <p:cNvSpPr/>
          <p:nvPr/>
        </p:nvSpPr>
        <p:spPr>
          <a:xfrm>
            <a:off x="804228" y="81059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6922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41</TotalTime>
  <Words>547</Words>
  <Application>Microsoft Office PowerPoint</Application>
  <PresentationFormat>宽屏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2025-07-26T01:42:15Z</dcterms:created>
  <dcterms:modified xsi:type="dcterms:W3CDTF">2025-07-29T23:52:05Z</dcterms:modified>
</cp:coreProperties>
</file>