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4" r:id="rId6"/>
    <p:sldId id="875" r:id="rId7"/>
    <p:sldId id="876" r:id="rId8"/>
    <p:sldId id="877" r:id="rId9"/>
    <p:sldId id="878" r:id="rId10"/>
    <p:sldId id="87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单元语法聚焦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42127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我哥哥下周六会邀请他的朋友一起看电影。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 elder brother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his friend to go to the cinema next Saturday.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我稍后会去学校接我的妹妹。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will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my sister from school later.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f190e">
            <a:extLst>
              <a:ext uri="{FF2B5EF4-FFF2-40B4-BE49-F238E27FC236}">
                <a16:creationId xmlns:a16="http://schemas.microsoft.com/office/drawing/2014/main" id="{2D948193-9201-5272-0D8F-66443F31238A}"/>
              </a:ext>
            </a:extLst>
          </p:cNvPr>
          <p:cNvSpPr/>
          <p:nvPr/>
        </p:nvSpPr>
        <p:spPr>
          <a:xfrm>
            <a:off x="2071053" y="3474583"/>
            <a:ext cx="3232213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pick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up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da048">
            <a:extLst>
              <a:ext uri="{FF2B5EF4-FFF2-40B4-BE49-F238E27FC236}">
                <a16:creationId xmlns:a16="http://schemas.microsoft.com/office/drawing/2014/main" id="{D833E18F-F563-4C04-B32F-990B529E0E23}"/>
              </a:ext>
            </a:extLst>
          </p:cNvPr>
          <p:cNvSpPr/>
          <p:nvPr/>
        </p:nvSpPr>
        <p:spPr>
          <a:xfrm>
            <a:off x="4160330" y="1572631"/>
            <a:ext cx="36386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invite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912275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60"/>
            <a:ext cx="12192000" cy="1865178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单元语法聚焦　</a:t>
            </a:r>
            <a:endParaRPr lang="en-US" altLang="zh-CN" sz="42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885284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语法专讲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838401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语法专练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7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 Tomorrow Comes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404649" y="317718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——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58288" y="445661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——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4619" y="3928601"/>
            <a:ext cx="6897329" cy="15696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tomorrow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next week/month/year ...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the future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in+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一段时间，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from now 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this year/term/week ...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49290" y="4174822"/>
            <a:ext cx="2008998" cy="107721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常用时间状语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50980" y="3172350"/>
            <a:ext cx="4945626" cy="5847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will/shall+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动词原形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49290" y="3172350"/>
            <a:ext cx="1008609" cy="5847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形式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10506" y="1734197"/>
            <a:ext cx="8514737" cy="107721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概念：表示将来某个时间要发生的动作或存在的状态，也表示将来经常或反复发生的动作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9012" y="2811415"/>
            <a:ext cx="1509773" cy="15696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一般将来时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4" name="image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16" y="743065"/>
            <a:ext cx="2237597" cy="419395"/>
          </a:xfrm>
          <a:prstGeom prst="rect">
            <a:avLst/>
          </a:prstGeom>
        </p:spPr>
      </p:pic>
      <p:sp>
        <p:nvSpPr>
          <p:cNvPr id="11" name="左大括号 10"/>
          <p:cNvSpPr/>
          <p:nvPr/>
        </p:nvSpPr>
        <p:spPr>
          <a:xfrm>
            <a:off x="2030489" y="1513335"/>
            <a:ext cx="280017" cy="4066368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51747" y="3467219"/>
            <a:ext cx="11650202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Would you like to go outside to play tonight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 you if it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rain.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will go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doesn’t             B. go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doesn’t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will go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will rain           D. go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will rain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51747" y="1454360"/>
            <a:ext cx="11650202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 I’m free this week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Beihai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Park with you.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go             B. went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will go         D. have gone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4125d">
            <a:extLst>
              <a:ext uri="{FF2B5EF4-FFF2-40B4-BE49-F238E27FC236}">
                <a16:creationId xmlns:a16="http://schemas.microsoft.com/office/drawing/2014/main" id="{6A4D3F39-E898-8716-BE79-3E4C0A95E2DB}"/>
              </a:ext>
            </a:extLst>
          </p:cNvPr>
          <p:cNvSpPr/>
          <p:nvPr/>
        </p:nvSpPr>
        <p:spPr>
          <a:xfrm>
            <a:off x="376525" y="356373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4" name="image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17" y="752168"/>
            <a:ext cx="2346396" cy="439788"/>
          </a:xfrm>
          <a:prstGeom prst="rect">
            <a:avLst/>
          </a:prstGeom>
        </p:spPr>
      </p:pic>
      <p:sp>
        <p:nvSpPr>
          <p:cNvPr id="5" name="A_cf09c">
            <a:extLst>
              <a:ext uri="{FF2B5EF4-FFF2-40B4-BE49-F238E27FC236}">
                <a16:creationId xmlns:a16="http://schemas.microsoft.com/office/drawing/2014/main" id="{99D00479-6EEE-3410-F8E7-49699D03B7B0}"/>
              </a:ext>
            </a:extLst>
          </p:cNvPr>
          <p:cNvSpPr/>
          <p:nvPr/>
        </p:nvSpPr>
        <p:spPr>
          <a:xfrm>
            <a:off x="376525" y="218486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61462" y="1162150"/>
            <a:ext cx="11251995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weather report says that it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day after tomorrow.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will snow       B. was snowing	     C. snowed            D. snows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 you come to visit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Wenshan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sanqi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 kind of traditional Chinese medical herb(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药材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is planted and sold in many places.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find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B. will find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finding             D. found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d6f7c">
            <a:extLst>
              <a:ext uri="{FF2B5EF4-FFF2-40B4-BE49-F238E27FC236}">
                <a16:creationId xmlns:a16="http://schemas.microsoft.com/office/drawing/2014/main" id="{4561DED3-2035-0813-D2DE-13682C974CE1}"/>
              </a:ext>
            </a:extLst>
          </p:cNvPr>
          <p:cNvSpPr/>
          <p:nvPr/>
        </p:nvSpPr>
        <p:spPr>
          <a:xfrm>
            <a:off x="686240" y="316062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741e6">
            <a:extLst>
              <a:ext uri="{FF2B5EF4-FFF2-40B4-BE49-F238E27FC236}">
                <a16:creationId xmlns:a16="http://schemas.microsoft.com/office/drawing/2014/main" id="{B528B3D1-7C67-6888-5F61-30F82D971114}"/>
              </a:ext>
            </a:extLst>
          </p:cNvPr>
          <p:cNvSpPr/>
          <p:nvPr/>
        </p:nvSpPr>
        <p:spPr>
          <a:xfrm>
            <a:off x="686240" y="125867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461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can’t speak English well.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 worry. If you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practise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more every 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progress.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make             	B. made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will make              D. are making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90003">
            <a:extLst>
              <a:ext uri="{FF2B5EF4-FFF2-40B4-BE49-F238E27FC236}">
                <a16:creationId xmlns:a16="http://schemas.microsoft.com/office/drawing/2014/main" id="{F5620685-D388-D85F-2F9B-75A5520DB920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37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)6.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free tomorrow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No. I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free the day after tomorrow.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going to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will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Are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going to be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will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Are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going to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will be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Are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going to be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will be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a633c">
            <a:extLst>
              <a:ext uri="{FF2B5EF4-FFF2-40B4-BE49-F238E27FC236}">
                <a16:creationId xmlns:a16="http://schemas.microsoft.com/office/drawing/2014/main" id="{56744E70-BDF6-7CB4-6C75-897133F44943}"/>
              </a:ext>
            </a:extLst>
          </p:cNvPr>
          <p:cNvSpPr/>
          <p:nvPr/>
        </p:nvSpPr>
        <p:spPr>
          <a:xfrm>
            <a:off x="804228" y="17791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75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112660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)7.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Chris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 will you do next Sunday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Science Museum with my friends.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visit             		B. visited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will visit             	D. was visiting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29167">
            <a:extLst>
              <a:ext uri="{FF2B5EF4-FFF2-40B4-BE49-F238E27FC236}">
                <a16:creationId xmlns:a16="http://schemas.microsoft.com/office/drawing/2014/main" id="{048D4E4F-E19C-496D-FAF2-5D225AF49E37}"/>
              </a:ext>
            </a:extLst>
          </p:cNvPr>
          <p:cNvSpPr/>
          <p:nvPr/>
        </p:nvSpPr>
        <p:spPr>
          <a:xfrm>
            <a:off x="804228" y="120918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4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43475" y="958335"/>
            <a:ext cx="11399479" cy="5144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她将尽力保护这些艺术品。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her best to protect these works of art.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不久，我们要带领一些外国学生参观我们的学校。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some foreign students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our school soon.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衣服将会很便宜。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Clothes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fbe43">
            <a:extLst>
              <a:ext uri="{FF2B5EF4-FFF2-40B4-BE49-F238E27FC236}">
                <a16:creationId xmlns:a16="http://schemas.microsoft.com/office/drawing/2014/main" id="{1700EED9-07A3-2467-E368-03FD53540F82}"/>
              </a:ext>
            </a:extLst>
          </p:cNvPr>
          <p:cNvSpPr/>
          <p:nvPr/>
        </p:nvSpPr>
        <p:spPr>
          <a:xfrm>
            <a:off x="2252590" y="5492743"/>
            <a:ext cx="679615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very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cheap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9d826">
            <a:extLst>
              <a:ext uri="{FF2B5EF4-FFF2-40B4-BE49-F238E27FC236}">
                <a16:creationId xmlns:a16="http://schemas.microsoft.com/office/drawing/2014/main" id="{6686C2C1-E69A-2349-3A29-CB849A30DDE1}"/>
              </a:ext>
            </a:extLst>
          </p:cNvPr>
          <p:cNvSpPr/>
          <p:nvPr/>
        </p:nvSpPr>
        <p:spPr>
          <a:xfrm>
            <a:off x="8822046" y="3590791"/>
            <a:ext cx="22739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around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6b772">
            <a:extLst>
              <a:ext uri="{FF2B5EF4-FFF2-40B4-BE49-F238E27FC236}">
                <a16:creationId xmlns:a16="http://schemas.microsoft.com/office/drawing/2014/main" id="{7FA78B86-75AC-FBD8-2926-B412D5CD52D9}"/>
              </a:ext>
            </a:extLst>
          </p:cNvPr>
          <p:cNvSpPr/>
          <p:nvPr/>
        </p:nvSpPr>
        <p:spPr>
          <a:xfrm>
            <a:off x="1507862" y="3590791"/>
            <a:ext cx="35497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show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ca098">
            <a:extLst>
              <a:ext uri="{FF2B5EF4-FFF2-40B4-BE49-F238E27FC236}">
                <a16:creationId xmlns:a16="http://schemas.microsoft.com/office/drawing/2014/main" id="{EAB38EAE-31E9-FEB0-B95F-9E89BF6DCEBE}"/>
              </a:ext>
            </a:extLst>
          </p:cNvPr>
          <p:cNvSpPr/>
          <p:nvPr/>
        </p:nvSpPr>
        <p:spPr>
          <a:xfrm>
            <a:off x="1574728" y="2322823"/>
            <a:ext cx="37291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try/do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017221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二栏目模板.potx" id="{6E848C1A-FCAB-41F4-A404-435E24125F74}" vid="{FD676AFC-921D-42FD-871B-2FB82EC803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二栏目模板</Template>
  <TotalTime>39</TotalTime>
  <Words>529</Words>
  <Application>Microsoft Office PowerPoint</Application>
  <PresentationFormat>宽屏</PresentationFormat>
  <Paragraphs>67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12</cp:revision>
  <dcterms:created xsi:type="dcterms:W3CDTF">2025-07-26T01:42:15Z</dcterms:created>
  <dcterms:modified xsi:type="dcterms:W3CDTF">2025-07-30T00:33:50Z</dcterms:modified>
</cp:coreProperties>
</file>