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7" r:id="rId6"/>
    <p:sldId id="878" r:id="rId7"/>
    <p:sldId id="879" r:id="rId8"/>
    <p:sldId id="880" r:id="rId9"/>
    <p:sldId id="259" r:id="rId10"/>
    <p:sldId id="881" r:id="rId11"/>
    <p:sldId id="882" r:id="rId12"/>
    <p:sldId id="883" r:id="rId13"/>
    <p:sldId id="884" r:id="rId14"/>
    <p:sldId id="885" r:id="rId15"/>
    <p:sldId id="886" r:id="rId16"/>
    <p:sldId id="887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236" y="1196922"/>
            <a:ext cx="5529621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chores do you like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like to do the dishes and make the bed.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like sweeping the floor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a good girl.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7174" y="1467766"/>
            <a:ext cx="5889523" cy="40318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hate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But I like other chores.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you doing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are interesting for 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often do you do chores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like washing clothes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often help my mother sweep the floor.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1fac">
            <a:extLst>
              <a:ext uri="{FF2B5EF4-FFF2-40B4-BE49-F238E27FC236}">
                <a16:creationId xmlns:a16="http://schemas.microsoft.com/office/drawing/2014/main" id="{ED51494C-9C29-FB3B-B4D1-668BA6E8BC58}"/>
              </a:ext>
            </a:extLst>
          </p:cNvPr>
          <p:cNvSpPr/>
          <p:nvPr/>
        </p:nvSpPr>
        <p:spPr>
          <a:xfrm>
            <a:off x="2600392" y="4463362"/>
            <a:ext cx="1344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edbb9">
            <a:extLst>
              <a:ext uri="{FF2B5EF4-FFF2-40B4-BE49-F238E27FC236}">
                <a16:creationId xmlns:a16="http://schemas.microsoft.com/office/drawing/2014/main" id="{44D4E3AF-7E89-54AA-8D22-34262A615E24}"/>
              </a:ext>
            </a:extLst>
          </p:cNvPr>
          <p:cNvSpPr/>
          <p:nvPr/>
        </p:nvSpPr>
        <p:spPr>
          <a:xfrm>
            <a:off x="3570164" y="2561410"/>
            <a:ext cx="1209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75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人际交往］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72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8224" y="1004297"/>
            <a:ext cx="1125199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kindness.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interrupt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028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situation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expensive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730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238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pieces of advice does the passage give 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Three.        B. Four.	C. Five.             D. Six.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might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interrupt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Save.          B. Stop.	C. Like.             D. Hear.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5e9d">
            <a:extLst>
              <a:ext uri="{FF2B5EF4-FFF2-40B4-BE49-F238E27FC236}">
                <a16:creationId xmlns:a16="http://schemas.microsoft.com/office/drawing/2014/main" id="{65A13FDE-350B-4516-FF82-8EF7851686BF}"/>
              </a:ext>
            </a:extLst>
          </p:cNvPr>
          <p:cNvSpPr/>
          <p:nvPr/>
        </p:nvSpPr>
        <p:spPr>
          <a:xfrm>
            <a:off x="804228" y="260253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f409b">
            <a:extLst>
              <a:ext uri="{FF2B5EF4-FFF2-40B4-BE49-F238E27FC236}">
                <a16:creationId xmlns:a16="http://schemas.microsoft.com/office/drawing/2014/main" id="{26CCC7BB-F4A8-C7BA-A17C-F48E527742DF}"/>
              </a:ext>
            </a:extLst>
          </p:cNvPr>
          <p:cNvSpPr/>
          <p:nvPr/>
        </p:nvSpPr>
        <p:spPr>
          <a:xfrm>
            <a:off x="804228" y="1334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002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6358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is the passage mainly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People who are in trouble.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People who are volunteers.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 who are our family or friends.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People who would like to give others a hand.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bb95">
            <a:extLst>
              <a:ext uri="{FF2B5EF4-FFF2-40B4-BE49-F238E27FC236}">
                <a16:creationId xmlns:a16="http://schemas.microsoft.com/office/drawing/2014/main" id="{F21E02B3-33F7-915F-317F-60FB71840660}"/>
              </a:ext>
            </a:extLst>
          </p:cNvPr>
          <p:cNvSpPr/>
          <p:nvPr/>
        </p:nvSpPr>
        <p:spPr>
          <a:xfrm>
            <a:off x="804228" y="98287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7168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8984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for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to Help Family and Friends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to Help Family and Friends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 to Go with Family and Friends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How to Make Family and Friends Famous</a:t>
            </a:r>
            <a:endParaRPr lang="zh-CN" altLang="en-US" sz="3200" dirty="0"/>
          </a:p>
        </p:txBody>
      </p:sp>
      <p:sp>
        <p:nvSpPr>
          <p:cNvPr id="3" name="A_fe5fd">
            <a:extLst>
              <a:ext uri="{FF2B5EF4-FFF2-40B4-BE49-F238E27FC236}">
                <a16:creationId xmlns:a16="http://schemas.microsoft.com/office/drawing/2014/main" id="{FB69C7F6-5E01-6EBF-9124-27A2BEC1678C}"/>
              </a:ext>
            </a:extLst>
          </p:cNvPr>
          <p:cNvSpPr/>
          <p:nvPr/>
        </p:nvSpPr>
        <p:spPr>
          <a:xfrm>
            <a:off x="804228" y="9355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500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A(1a~2e)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Home Sweet Home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35482" y="1462308"/>
            <a:ext cx="1185651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homew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	B. 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	  C.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            D. f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		B. tr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	  C. cl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D. fl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		B. f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  C. b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          D. c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		B. f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C. doll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D. 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 err="1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	B. m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	  C. 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 D. 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8d96">
            <a:extLst>
              <a:ext uri="{FF2B5EF4-FFF2-40B4-BE49-F238E27FC236}">
                <a16:creationId xmlns:a16="http://schemas.microsoft.com/office/drawing/2014/main" id="{AD016C7E-56B4-687C-A932-03290132A554}"/>
              </a:ext>
            </a:extLst>
          </p:cNvPr>
          <p:cNvSpPr/>
          <p:nvPr/>
        </p:nvSpPr>
        <p:spPr>
          <a:xfrm>
            <a:off x="460260" y="472874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5b173">
            <a:extLst>
              <a:ext uri="{FF2B5EF4-FFF2-40B4-BE49-F238E27FC236}">
                <a16:creationId xmlns:a16="http://schemas.microsoft.com/office/drawing/2014/main" id="{19574832-4364-DACD-9D2C-7E11BA94EAF0}"/>
              </a:ext>
            </a:extLst>
          </p:cNvPr>
          <p:cNvSpPr/>
          <p:nvPr/>
        </p:nvSpPr>
        <p:spPr>
          <a:xfrm>
            <a:off x="460260" y="40947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2e745">
            <a:extLst>
              <a:ext uri="{FF2B5EF4-FFF2-40B4-BE49-F238E27FC236}">
                <a16:creationId xmlns:a16="http://schemas.microsoft.com/office/drawing/2014/main" id="{347F2570-1E91-10FD-F4B6-6CB852E8E88D}"/>
              </a:ext>
            </a:extLst>
          </p:cNvPr>
          <p:cNvSpPr/>
          <p:nvPr/>
        </p:nvSpPr>
        <p:spPr>
          <a:xfrm>
            <a:off x="460260" y="3460780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40c44">
            <a:extLst>
              <a:ext uri="{FF2B5EF4-FFF2-40B4-BE49-F238E27FC236}">
                <a16:creationId xmlns:a16="http://schemas.microsoft.com/office/drawing/2014/main" id="{F3A78F0F-991F-B369-AB0A-15077E67A5F3}"/>
              </a:ext>
            </a:extLst>
          </p:cNvPr>
          <p:cNvSpPr/>
          <p:nvPr/>
        </p:nvSpPr>
        <p:spPr>
          <a:xfrm>
            <a:off x="460260" y="282679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8e5f">
            <a:extLst>
              <a:ext uri="{FF2B5EF4-FFF2-40B4-BE49-F238E27FC236}">
                <a16:creationId xmlns:a16="http://schemas.microsoft.com/office/drawing/2014/main" id="{E965063F-B983-57DC-7294-12DAA3B0835C}"/>
              </a:ext>
            </a:extLst>
          </p:cNvPr>
          <p:cNvSpPr/>
          <p:nvPr/>
        </p:nvSpPr>
        <p:spPr>
          <a:xfrm>
            <a:off x="460260" y="219281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4" y="575851"/>
            <a:ext cx="10833100" cy="5954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order to save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get everything ready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kitchen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bathroom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living room and two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my apartment.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water to the tea because it’s too strong.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book a few days ago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will definitely(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return it to you next week.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宝物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under the ground in front of the first tree on the right.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f6d6">
            <a:extLst>
              <a:ext uri="{FF2B5EF4-FFF2-40B4-BE49-F238E27FC236}">
                <a16:creationId xmlns:a16="http://schemas.microsoft.com/office/drawing/2014/main" id="{5B94C60E-22CC-1D6F-DF34-30DF8A1E59CF}"/>
              </a:ext>
            </a:extLst>
          </p:cNvPr>
          <p:cNvSpPr/>
          <p:nvPr/>
        </p:nvSpPr>
        <p:spPr>
          <a:xfrm>
            <a:off x="2043554" y="5354099"/>
            <a:ext cx="2347532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treasure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26078">
            <a:extLst>
              <a:ext uri="{FF2B5EF4-FFF2-40B4-BE49-F238E27FC236}">
                <a16:creationId xmlns:a16="http://schemas.microsoft.com/office/drawing/2014/main" id="{6E9A241D-3AEE-D908-91D3-625AEA68BAFF}"/>
              </a:ext>
            </a:extLst>
          </p:cNvPr>
          <p:cNvSpPr/>
          <p:nvPr/>
        </p:nvSpPr>
        <p:spPr>
          <a:xfrm>
            <a:off x="1341879" y="4183667"/>
            <a:ext cx="2478723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orrowed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f6ad4">
            <a:extLst>
              <a:ext uri="{FF2B5EF4-FFF2-40B4-BE49-F238E27FC236}">
                <a16:creationId xmlns:a16="http://schemas.microsoft.com/office/drawing/2014/main" id="{A140D0EA-F443-18DC-B754-98DB4D013030}"/>
              </a:ext>
            </a:extLst>
          </p:cNvPr>
          <p:cNvSpPr/>
          <p:nvPr/>
        </p:nvSpPr>
        <p:spPr>
          <a:xfrm>
            <a:off x="2245167" y="3598451"/>
            <a:ext cx="1468501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75c77">
            <a:extLst>
              <a:ext uri="{FF2B5EF4-FFF2-40B4-BE49-F238E27FC236}">
                <a16:creationId xmlns:a16="http://schemas.microsoft.com/office/drawing/2014/main" id="{D25F6E2E-5AFD-804C-F236-FB5A615EEF41}"/>
              </a:ext>
            </a:extLst>
          </p:cNvPr>
          <p:cNvSpPr/>
          <p:nvPr/>
        </p:nvSpPr>
        <p:spPr>
          <a:xfrm>
            <a:off x="1060892" y="3013235"/>
            <a:ext cx="2624772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bedrooms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ab208">
            <a:extLst>
              <a:ext uri="{FF2B5EF4-FFF2-40B4-BE49-F238E27FC236}">
                <a16:creationId xmlns:a16="http://schemas.microsoft.com/office/drawing/2014/main" id="{097DFE5A-D11D-FC1C-58C4-D8021E7AB292}"/>
              </a:ext>
            </a:extLst>
          </p:cNvPr>
          <p:cNvSpPr/>
          <p:nvPr/>
        </p:nvSpPr>
        <p:spPr>
          <a:xfrm>
            <a:off x="2160013" y="1842803"/>
            <a:ext cx="2292414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packing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85455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can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wet clothes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clothing line.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tidy up             B. hang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off            D. put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headmaster will invite a scientist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a speech on space technology.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give                 B. given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giving             D. to give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be38">
            <a:extLst>
              <a:ext uri="{FF2B5EF4-FFF2-40B4-BE49-F238E27FC236}">
                <a16:creationId xmlns:a16="http://schemas.microsoft.com/office/drawing/2014/main" id="{3170F23E-651F-EB83-530F-0EA3B6CD6D20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38ee6">
            <a:extLst>
              <a:ext uri="{FF2B5EF4-FFF2-40B4-BE49-F238E27FC236}">
                <a16:creationId xmlns:a16="http://schemas.microsoft.com/office/drawing/2014/main" id="{8D95F936-91CA-0DD3-7DA0-7E2C7CACE9D7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3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13697"/>
            <a:ext cx="11222498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all for today. Do you have anything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more. We all agreed with what you said.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fill             B. make	C. add             	D. mix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plan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bicycle tour of the 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hutongs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Beijing.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            B. did		C. doing             D. to 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2472">
            <a:extLst>
              <a:ext uri="{FF2B5EF4-FFF2-40B4-BE49-F238E27FC236}">
                <a16:creationId xmlns:a16="http://schemas.microsoft.com/office/drawing/2014/main" id="{22393C71-956C-19C7-262C-D287D06315B8}"/>
              </a:ext>
            </a:extLst>
          </p:cNvPr>
          <p:cNvSpPr/>
          <p:nvPr/>
        </p:nvSpPr>
        <p:spPr>
          <a:xfrm>
            <a:off x="804228" y="35461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2f3a0">
            <a:extLst>
              <a:ext uri="{FF2B5EF4-FFF2-40B4-BE49-F238E27FC236}">
                <a16:creationId xmlns:a16="http://schemas.microsoft.com/office/drawing/2014/main" id="{762C0C68-7CB6-373B-692A-15B3F8B2F643}"/>
              </a:ext>
            </a:extLst>
          </p:cNvPr>
          <p:cNvSpPr/>
          <p:nvPr/>
        </p:nvSpPr>
        <p:spPr>
          <a:xfrm>
            <a:off x="804228" y="10102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490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682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能请你扫一下地吗？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能让我搭你的车到前面那个村子吗？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next village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b08d">
            <a:extLst>
              <a:ext uri="{FF2B5EF4-FFF2-40B4-BE49-F238E27FC236}">
                <a16:creationId xmlns:a16="http://schemas.microsoft.com/office/drawing/2014/main" id="{8F6C8C8C-D932-1CD1-A411-8E0FBD089BF8}"/>
              </a:ext>
            </a:extLst>
          </p:cNvPr>
          <p:cNvSpPr/>
          <p:nvPr/>
        </p:nvSpPr>
        <p:spPr>
          <a:xfrm>
            <a:off x="2972753" y="3400679"/>
            <a:ext cx="68104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give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lift/ride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2b198">
            <a:extLst>
              <a:ext uri="{FF2B5EF4-FFF2-40B4-BE49-F238E27FC236}">
                <a16:creationId xmlns:a16="http://schemas.microsoft.com/office/drawing/2014/main" id="{0A9A98B7-8859-5E98-9DC3-C0D849B12B8C}"/>
              </a:ext>
            </a:extLst>
          </p:cNvPr>
          <p:cNvSpPr/>
          <p:nvPr/>
        </p:nvSpPr>
        <p:spPr>
          <a:xfrm>
            <a:off x="4136390" y="2132711"/>
            <a:ext cx="5373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sweep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floor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7122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1207750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——你想订购什么尺寸的蛋糕？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——我还没有确定。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size of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order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我希望你住在这里能有宾至如归的感觉。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live here.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c294">
            <a:extLst>
              <a:ext uri="{FF2B5EF4-FFF2-40B4-BE49-F238E27FC236}">
                <a16:creationId xmlns:a16="http://schemas.microsoft.com/office/drawing/2014/main" id="{E4BDDD71-4378-7870-1DC7-E97DD081381C}"/>
              </a:ext>
            </a:extLst>
          </p:cNvPr>
          <p:cNvSpPr/>
          <p:nvPr/>
        </p:nvSpPr>
        <p:spPr>
          <a:xfrm>
            <a:off x="3718878" y="4308889"/>
            <a:ext cx="4954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feel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b3d3c">
            <a:extLst>
              <a:ext uri="{FF2B5EF4-FFF2-40B4-BE49-F238E27FC236}">
                <a16:creationId xmlns:a16="http://schemas.microsoft.com/office/drawing/2014/main" id="{0E8263D6-DCEB-3056-6723-D01D0ACB7070}"/>
              </a:ext>
            </a:extLst>
          </p:cNvPr>
          <p:cNvSpPr/>
          <p:nvPr/>
        </p:nvSpPr>
        <p:spPr>
          <a:xfrm>
            <a:off x="2217103" y="3040921"/>
            <a:ext cx="47790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12175">
            <a:extLst>
              <a:ext uri="{FF2B5EF4-FFF2-40B4-BE49-F238E27FC236}">
                <a16:creationId xmlns:a16="http://schemas.microsoft.com/office/drawing/2014/main" id="{356AA01E-2EE0-E686-CBD9-4710999CA59F}"/>
              </a:ext>
            </a:extLst>
          </p:cNvPr>
          <p:cNvSpPr/>
          <p:nvPr/>
        </p:nvSpPr>
        <p:spPr>
          <a:xfrm>
            <a:off x="4622165" y="2406937"/>
            <a:ext cx="538327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would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you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67045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38218" y="2290881"/>
            <a:ext cx="4817807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hate it.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But I like other chores.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you doing now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are interesting for me.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often do you do chores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like washing clothes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often help my mother sweep the floor.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9145" y="1193927"/>
            <a:ext cx="6861087" cy="5245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劳动实践］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help me get some water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washing my clothes.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have so many dirty clothes.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don’t. I think it’s tiring. What about you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hate washing clothes too.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92fb">
            <a:extLst>
              <a:ext uri="{FF2B5EF4-FFF2-40B4-BE49-F238E27FC236}">
                <a16:creationId xmlns:a16="http://schemas.microsoft.com/office/drawing/2014/main" id="{F046E284-967B-44B7-4BA8-51D66FF3AFA1}"/>
              </a:ext>
            </a:extLst>
          </p:cNvPr>
          <p:cNvSpPr/>
          <p:nvPr/>
        </p:nvSpPr>
        <p:spPr>
          <a:xfrm>
            <a:off x="5160723" y="5926455"/>
            <a:ext cx="1060513" cy="38764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9a55b">
            <a:extLst>
              <a:ext uri="{FF2B5EF4-FFF2-40B4-BE49-F238E27FC236}">
                <a16:creationId xmlns:a16="http://schemas.microsoft.com/office/drawing/2014/main" id="{A3FAEBC4-78BD-53A5-E018-F3D292F2366F}"/>
              </a:ext>
            </a:extLst>
          </p:cNvPr>
          <p:cNvSpPr/>
          <p:nvPr/>
        </p:nvSpPr>
        <p:spPr>
          <a:xfrm>
            <a:off x="728423" y="4381119"/>
            <a:ext cx="104146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4a8f5">
            <a:extLst>
              <a:ext uri="{FF2B5EF4-FFF2-40B4-BE49-F238E27FC236}">
                <a16:creationId xmlns:a16="http://schemas.microsoft.com/office/drawing/2014/main" id="{CDF85699-F1C2-3D45-10BF-A12D55071AF4}"/>
              </a:ext>
            </a:extLst>
          </p:cNvPr>
          <p:cNvSpPr/>
          <p:nvPr/>
        </p:nvSpPr>
        <p:spPr>
          <a:xfrm>
            <a:off x="2182954" y="2835783"/>
            <a:ext cx="10779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388</TotalTime>
  <Words>1240</Words>
  <Application>Microsoft Office PowerPoint</Application>
  <PresentationFormat>宽屏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7</cp:revision>
  <dcterms:created xsi:type="dcterms:W3CDTF">2025-07-27T01:04:36Z</dcterms:created>
  <dcterms:modified xsi:type="dcterms:W3CDTF">2025-07-29T08:14:11Z</dcterms:modified>
</cp:coreProperties>
</file>