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6" r:id="rId6"/>
    <p:sldId id="877" r:id="rId7"/>
    <p:sldId id="874" r:id="rId8"/>
    <p:sldId id="878" r:id="rId9"/>
    <p:sldId id="875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单元写作专项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76210" y="593893"/>
            <a:ext cx="10853789" cy="5743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study trip is a kind of school education which is held outside and popular with students. Our school has also held many study trips. Here are my experiences.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550A09-989E-412C-B0B9-27A0811A363B}"/>
              </a:ext>
            </a:extLst>
          </p:cNvPr>
          <p:cNvSpPr txBox="1">
            <a:spLocks noChangeAspect="1"/>
          </p:cNvSpPr>
          <p:nvPr/>
        </p:nvSpPr>
        <p:spPr>
          <a:xfrm>
            <a:off x="576210" y="2066741"/>
            <a:ext cx="10853788" cy="4187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Firstly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experience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Secondly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knowledge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visited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museums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learnt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history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culture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deeply.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meaningful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movies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changes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opinion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helpful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able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chances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kinds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activities.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01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DE4BAAE-7932-2DCC-DB1E-BE1AB146853A}"/>
              </a:ext>
            </a:extLst>
          </p:cNvPr>
          <p:cNvGrpSpPr/>
          <p:nvPr/>
        </p:nvGrpSpPr>
        <p:grpSpPr>
          <a:xfrm>
            <a:off x="0" y="908321"/>
            <a:ext cx="12192000" cy="5757620"/>
            <a:chOff x="0" y="908321"/>
            <a:chExt cx="12192000" cy="575762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60"/>
              <a:ext cx="12192000" cy="1865178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单元写作专项　</a:t>
              </a:r>
              <a:endPara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678808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2001142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话题分析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45494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写作实例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1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Happy Holiday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5237731"/>
              <a:ext cx="4476446" cy="640508"/>
              <a:chOff x="1145233" y="1930184"/>
              <a:chExt cx="4476446" cy="640508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TextBox 18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写作指导</a:t>
                </a:r>
              </a:p>
            </p:txBody>
          </p:sp>
          <p:sp>
            <p:nvSpPr>
              <p:cNvPr id="18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03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6025433"/>
              <a:ext cx="4476446" cy="640508"/>
              <a:chOff x="1145233" y="1930184"/>
              <a:chExt cx="4476446" cy="640508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TextBox 18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写作专练</a:t>
                </a:r>
              </a:p>
            </p:txBody>
          </p:sp>
          <p:sp>
            <p:nvSpPr>
              <p:cNvPr id="22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02365" y="737519"/>
            <a:ext cx="2031119" cy="38069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单元的话题是“节日与假期”，与本话题相关的写作内容为假期旅行、节日见闻等。写作时应写清楚时间、地点、人物活动及感受等。一般情况下可以用一般过去时叙述，若有客观描述、设想、祝愿等内容，可以用一般现在时或一般将来时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7" y="752167"/>
            <a:ext cx="2110338" cy="395543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620456" y="1413181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假如你是李梅，当地某英文报社正在就“旅行”进行征文活动。请写一篇文章介绍你某次旅行的经历，并给该报社投稿。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写作要点：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介绍旅行的时间、地点、人物、天气等；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介绍本次旅行的经历；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介绍对本次旅行的感受。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主要点：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引出话题：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 a saying ...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以时间为序介绍旅行的过程：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May 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classmates and I went to ...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旅行的感受：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were very glad to be ...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次要点：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1.get on the bus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2.It took us ...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126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写作要求：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不得使用真实的姓名和学校名；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可适当加入细节，使内容充实，行文连贯；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字迹工整，语言精练，表达准确，条理清晰；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994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17112" y="752168"/>
            <a:ext cx="1957377" cy="366873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97971820"/>
              </p:ext>
            </p:extLst>
          </p:nvPr>
        </p:nvGraphicFramePr>
        <p:xfrm>
          <a:off x="753192" y="1290167"/>
          <a:ext cx="10833100" cy="4935220"/>
        </p:xfrm>
        <a:graphic>
          <a:graphicData uri="http://schemas.openxmlformats.org/drawingml/2006/table">
            <a:tbl>
              <a:tblPr firstRow="1" firstCol="1" bandRow="1"/>
              <a:tblGrid>
                <a:gridCol w="7569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76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审主题：旅行经历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审体裁：记叙文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审人称：第一人称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审时态：一般过去时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审要点：旅行的时间、地点、人物、经历及感受等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saying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一句俗语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 early morning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在清晨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 our way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在路上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lots of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很多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tired but happy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很累但很开心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26" name="image204.jpeg" descr="source:si_idp1790530512;Founder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08" y="1598051"/>
            <a:ext cx="580893" cy="183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205.jpeg" descr="source:si_idp1790542032;FounderC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08" y="3911460"/>
            <a:ext cx="580893" cy="183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451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【例文展示】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a saying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who doesn’t reach the Great Wall is not a true man.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May 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classmates and I went to the Great Wall. We got on the bus in the early morning. On our way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saw lots of new buildings. After two hours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Great Wall appeared before our eyes. It took us three hours to climb the Great Wall. We were very glad to be heroes. We were very tired but happy.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903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46608" y="722671"/>
            <a:ext cx="1967176" cy="36871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446608" y="1091381"/>
            <a:ext cx="10833100" cy="57653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［语言能力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5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表达能力］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研学旅行是通过集体旅行来开展学习和体验相结合的校外教育活动，深受学生的喜爱。为此，请你给校报英语专栏写一篇短文，介绍学校开展的研学活动并发表看法。内容包括：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1995"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学习采茶、手工制作，体验生活；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1995"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观察动、植物，亲近自然；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1995"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参观名胜古迹、博物馆，了解历史文化；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1995"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观看有意义的影视，感受国家变化。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1995"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注意：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1995"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1.80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词左右，开头已给出，不计入总词数；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1995"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可适当增加细节，使行文连贯；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1995"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参考词汇：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meaningful </a:t>
            </a:r>
            <a:r>
              <a:rPr lang="en-US" altLang="zh-CN" sz="25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有意义的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458680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751</TotalTime>
  <Words>719</Words>
  <Application>Microsoft Office PowerPoint</Application>
  <PresentationFormat>宽屏</PresentationFormat>
  <Paragraphs>57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8</cp:revision>
  <dcterms:created xsi:type="dcterms:W3CDTF">2025-07-26T01:42:15Z</dcterms:created>
  <dcterms:modified xsi:type="dcterms:W3CDTF">2025-07-30T01:33:48Z</dcterms:modified>
</cp:coreProperties>
</file>