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25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B(Reflecting)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46259" y="935678"/>
            <a:ext cx="4399936" cy="466281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Who else is going to the party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It will be sunny soon.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Are they Russians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They love making friends.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I can make some Chinese food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Do you like Russian dishes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What will you do at the party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95992" y="722361"/>
            <a:ext cx="7250267" cy="5443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Only my family and friends. It’s a good time to get together to have fun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Mike and Tina will help me make Russian soup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Great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can also help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4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4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 must be delicious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 Mike and Tina were in Russia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they missed Chinese food very much.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4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4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Yes. They are Russians.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4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4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 do I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believe we will have a great time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7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3d58c">
            <a:extLst>
              <a:ext uri="{FF2B5EF4-FFF2-40B4-BE49-F238E27FC236}">
                <a16:creationId xmlns:a16="http://schemas.microsoft.com/office/drawing/2014/main" id="{ADC654D7-82DD-6E9B-0398-306A2521CA9F}"/>
              </a:ext>
            </a:extLst>
          </p:cNvPr>
          <p:cNvSpPr/>
          <p:nvPr/>
        </p:nvSpPr>
        <p:spPr>
          <a:xfrm>
            <a:off x="5064525" y="5098273"/>
            <a:ext cx="1100201" cy="4439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84da4">
            <a:extLst>
              <a:ext uri="{FF2B5EF4-FFF2-40B4-BE49-F238E27FC236}">
                <a16:creationId xmlns:a16="http://schemas.microsoft.com/office/drawing/2014/main" id="{79995192-D18A-C04B-F6AC-03A1C27A2AAD}"/>
              </a:ext>
            </a:extLst>
          </p:cNvPr>
          <p:cNvSpPr/>
          <p:nvPr/>
        </p:nvSpPr>
        <p:spPr>
          <a:xfrm>
            <a:off x="1546307" y="4563349"/>
            <a:ext cx="1100201" cy="4439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13811">
            <a:extLst>
              <a:ext uri="{FF2B5EF4-FFF2-40B4-BE49-F238E27FC236}">
                <a16:creationId xmlns:a16="http://schemas.microsoft.com/office/drawing/2014/main" id="{69DC1136-CCA7-22B7-C827-84F6842880F4}"/>
              </a:ext>
            </a:extLst>
          </p:cNvPr>
          <p:cNvSpPr/>
          <p:nvPr/>
        </p:nvSpPr>
        <p:spPr>
          <a:xfrm>
            <a:off x="5191334" y="2423653"/>
            <a:ext cx="1081151" cy="4439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25756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67515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Healthy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learning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adding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fresh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fruit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vegetables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cutting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back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foods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salt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sugar.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Healthy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plenty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energy.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stress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better.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260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851948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However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healthy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diet.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little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diet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stop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dieting.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healthy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balanced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satisfying.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match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exercise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healthier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weight.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healthy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habit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reasons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healthier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improve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health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8271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35205" y="1563117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Next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changes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goals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目标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easy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reach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piece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fruit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long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term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长远的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too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including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week.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409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easier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changes.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meals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useful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advice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healthy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cooking.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doctor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online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groups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healthy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success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stories.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8783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underlined part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cutting back 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means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Chinese.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制造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B.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销毁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C.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减少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D.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增加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second paragraph is mainly about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how to eat healthily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how to lose weight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the advantages of healthy eating and dieting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the difference between healthy eating and dieting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0b351">
            <a:extLst>
              <a:ext uri="{FF2B5EF4-FFF2-40B4-BE49-F238E27FC236}">
                <a16:creationId xmlns:a16="http://schemas.microsoft.com/office/drawing/2014/main" id="{C0F9DB79-AA58-168B-336E-B1B57513093F}"/>
              </a:ext>
            </a:extLst>
          </p:cNvPr>
          <p:cNvSpPr/>
          <p:nvPr/>
        </p:nvSpPr>
        <p:spPr>
          <a:xfrm>
            <a:off x="804228" y="303825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99acf">
            <a:extLst>
              <a:ext uri="{FF2B5EF4-FFF2-40B4-BE49-F238E27FC236}">
                <a16:creationId xmlns:a16="http://schemas.microsoft.com/office/drawing/2014/main" id="{8AD41C8F-2AE3-1F18-B0AC-7F45471861C3}"/>
              </a:ext>
            </a:extLst>
          </p:cNvPr>
          <p:cNvSpPr/>
          <p:nvPr/>
        </p:nvSpPr>
        <p:spPr>
          <a:xfrm>
            <a:off x="804228" y="11363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03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writer advises people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 on a diet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 more exercise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set some goals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 big changes first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①④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B.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①②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③④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D.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②③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e6a6d">
            <a:extLst>
              <a:ext uri="{FF2B5EF4-FFF2-40B4-BE49-F238E27FC236}">
                <a16:creationId xmlns:a16="http://schemas.microsoft.com/office/drawing/2014/main" id="{DDA20F61-0ED3-E670-48DD-0FC851D6ABC6}"/>
              </a:ext>
            </a:extLst>
          </p:cNvPr>
          <p:cNvSpPr/>
          <p:nvPr/>
        </p:nvSpPr>
        <p:spPr>
          <a:xfrm>
            <a:off x="804228" y="145905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8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482"/>
            <a:ext cx="10833100" cy="38800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writer thinks people can get help from the following EXCEPT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friends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TV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programmes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doctors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the internet</a:t>
            </a:r>
            <a:endParaRPr lang="zh-CN" altLang="en-US" sz="320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7b57e">
            <a:extLst>
              <a:ext uri="{FF2B5EF4-FFF2-40B4-BE49-F238E27FC236}">
                <a16:creationId xmlns:a16="http://schemas.microsoft.com/office/drawing/2014/main" id="{D60F6AD7-B8EA-916B-2338-C5E30A36784A}"/>
              </a:ext>
            </a:extLst>
          </p:cNvPr>
          <p:cNvSpPr/>
          <p:nvPr/>
        </p:nvSpPr>
        <p:spPr>
          <a:xfrm>
            <a:off x="804228" y="177600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02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57C42A2-8BFB-6B2E-434C-87BFDFC86AC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B(Reflecting)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5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What a Delicious Meal</a:t>
              </a:r>
              <a:r>
                <a:rPr lang="zh-CN" altLang="en-US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！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44561" y="1192548"/>
            <a:ext cx="11759870" cy="3224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After Lucy told all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(secret) to her best friend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she felt relaxed.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(item) in our daily use are made of plastic.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Lucy ate beef and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carrot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(noodle) for lunch today.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3c902">
            <a:extLst>
              <a:ext uri="{FF2B5EF4-FFF2-40B4-BE49-F238E27FC236}">
                <a16:creationId xmlns:a16="http://schemas.microsoft.com/office/drawing/2014/main" id="{EB33EE69-EA65-8766-3187-EC69AA2F5584}"/>
              </a:ext>
            </a:extLst>
          </p:cNvPr>
          <p:cNvSpPr/>
          <p:nvPr/>
        </p:nvSpPr>
        <p:spPr>
          <a:xfrm>
            <a:off x="5308623" y="3825004"/>
            <a:ext cx="2225738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noodles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82a96">
            <a:extLst>
              <a:ext uri="{FF2B5EF4-FFF2-40B4-BE49-F238E27FC236}">
                <a16:creationId xmlns:a16="http://schemas.microsoft.com/office/drawing/2014/main" id="{4CE977C1-E1D2-1B36-AE98-62FDBEFDDDCE}"/>
              </a:ext>
            </a:extLst>
          </p:cNvPr>
          <p:cNvSpPr/>
          <p:nvPr/>
        </p:nvSpPr>
        <p:spPr>
          <a:xfrm>
            <a:off x="2064789" y="3191020"/>
            <a:ext cx="18415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items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5" name="A_2d6ee">
            <a:extLst>
              <a:ext uri="{FF2B5EF4-FFF2-40B4-BE49-F238E27FC236}">
                <a16:creationId xmlns:a16="http://schemas.microsoft.com/office/drawing/2014/main" id="{D3CC83F6-07C7-DEC4-318D-13B0082FE2A1}"/>
              </a:ext>
            </a:extLst>
          </p:cNvPr>
          <p:cNvSpPr/>
          <p:nvPr/>
        </p:nvSpPr>
        <p:spPr>
          <a:xfrm>
            <a:off x="4939307" y="1923052"/>
            <a:ext cx="208502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secrets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4560" y="4416892"/>
            <a:ext cx="11947439" cy="1953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a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snowy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(snow) 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Snow is everywhere on the ground.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lucky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(luck) you are today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64865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animals can you find on the farm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can find some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many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cows.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gooses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sheeps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B. geese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sheeps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goose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sheep                D. geese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sheep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79fa4">
            <a:extLst>
              <a:ext uri="{FF2B5EF4-FFF2-40B4-BE49-F238E27FC236}">
                <a16:creationId xmlns:a16="http://schemas.microsoft.com/office/drawing/2014/main" id="{E9790B55-CA5C-21F0-71DD-E822BD61FF4B}"/>
              </a:ext>
            </a:extLst>
          </p:cNvPr>
          <p:cNvSpPr/>
          <p:nvPr/>
        </p:nvSpPr>
        <p:spPr>
          <a:xfrm>
            <a:off x="804228" y="179536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50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565712"/>
            <a:ext cx="11296240" cy="5799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Could you help me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apples for the fruit salad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course. But where is the knife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mix up             	B. take up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dress up             	D. cut up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friends came over to my home yesterday. We had lunch together.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Few             		B. A couple of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The number of      D. A little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e39b0">
            <a:extLst>
              <a:ext uri="{FF2B5EF4-FFF2-40B4-BE49-F238E27FC236}">
                <a16:creationId xmlns:a16="http://schemas.microsoft.com/office/drawing/2014/main" id="{25E38677-CBA4-47AB-0B72-4FF034CCD039}"/>
              </a:ext>
            </a:extLst>
          </p:cNvPr>
          <p:cNvSpPr/>
          <p:nvPr/>
        </p:nvSpPr>
        <p:spPr>
          <a:xfrm>
            <a:off x="804228" y="383215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58c3b">
            <a:extLst>
              <a:ext uri="{FF2B5EF4-FFF2-40B4-BE49-F238E27FC236}">
                <a16:creationId xmlns:a16="http://schemas.microsoft.com/office/drawing/2014/main" id="{D466EACD-D9F8-07F3-C950-5E9E723A76B4}"/>
              </a:ext>
            </a:extLst>
          </p:cNvPr>
          <p:cNvSpPr/>
          <p:nvPr/>
        </p:nvSpPr>
        <p:spPr>
          <a:xfrm>
            <a:off x="804228" y="66223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48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23695" y="144674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useful fresh water 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That’s why we call it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liquid gold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What a             B. What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How a             D. How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After reading the books in the library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must remember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put them back			B. put back them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take them away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take away them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5650e">
            <a:extLst>
              <a:ext uri="{FF2B5EF4-FFF2-40B4-BE49-F238E27FC236}">
                <a16:creationId xmlns:a16="http://schemas.microsoft.com/office/drawing/2014/main" id="{80BF7F6B-26EF-D390-1DE4-48C3E12892FF}"/>
              </a:ext>
            </a:extLst>
          </p:cNvPr>
          <p:cNvSpPr/>
          <p:nvPr/>
        </p:nvSpPr>
        <p:spPr>
          <a:xfrm>
            <a:off x="848473" y="344521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19d3e">
            <a:extLst>
              <a:ext uri="{FF2B5EF4-FFF2-40B4-BE49-F238E27FC236}">
                <a16:creationId xmlns:a16="http://schemas.microsoft.com/office/drawing/2014/main" id="{0635E192-B2DB-74C5-221A-F35675C092CE}"/>
              </a:ext>
            </a:extLst>
          </p:cNvPr>
          <p:cNvSpPr/>
          <p:nvPr/>
        </p:nvSpPr>
        <p:spPr>
          <a:xfrm>
            <a:off x="848473" y="154326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67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1045518" cy="4504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句型转换。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Look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Those kites are so beautiful.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改为感叹句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Look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beautiful those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kites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is fun to make a pizza with Mum at home.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改为感叹句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is to make a pizza with Mum at home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fine the weather is today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fine day it is today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ba177">
            <a:extLst>
              <a:ext uri="{FF2B5EF4-FFF2-40B4-BE49-F238E27FC236}">
                <a16:creationId xmlns:a16="http://schemas.microsoft.com/office/drawing/2014/main" id="{2A522AAB-85A7-182D-DA1C-C0CB64C8B6AA}"/>
              </a:ext>
            </a:extLst>
          </p:cNvPr>
          <p:cNvSpPr/>
          <p:nvPr/>
        </p:nvSpPr>
        <p:spPr>
          <a:xfrm>
            <a:off x="1077278" y="4942873"/>
            <a:ext cx="3209988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42abd">
            <a:extLst>
              <a:ext uri="{FF2B5EF4-FFF2-40B4-BE49-F238E27FC236}">
                <a16:creationId xmlns:a16="http://schemas.microsoft.com/office/drawing/2014/main" id="{A3DAC83F-4E20-4F43-1D25-829DFE24625D}"/>
              </a:ext>
            </a:extLst>
          </p:cNvPr>
          <p:cNvSpPr/>
          <p:nvPr/>
        </p:nvSpPr>
        <p:spPr>
          <a:xfrm>
            <a:off x="1077278" y="3674905"/>
            <a:ext cx="35925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a89ab">
            <a:extLst>
              <a:ext uri="{FF2B5EF4-FFF2-40B4-BE49-F238E27FC236}">
                <a16:creationId xmlns:a16="http://schemas.microsoft.com/office/drawing/2014/main" id="{966D8938-DDA2-B9DB-456E-C8259DE0DC85}"/>
              </a:ext>
            </a:extLst>
          </p:cNvPr>
          <p:cNvSpPr/>
          <p:nvPr/>
        </p:nvSpPr>
        <p:spPr>
          <a:xfrm>
            <a:off x="7797165" y="2406937"/>
            <a:ext cx="14738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9f34c">
            <a:extLst>
              <a:ext uri="{FF2B5EF4-FFF2-40B4-BE49-F238E27FC236}">
                <a16:creationId xmlns:a16="http://schemas.microsoft.com/office/drawing/2014/main" id="{512ECCD9-658C-62D2-BF6E-C6F81D0F9EE4}"/>
              </a:ext>
            </a:extLst>
          </p:cNvPr>
          <p:cNvSpPr/>
          <p:nvPr/>
        </p:nvSpPr>
        <p:spPr>
          <a:xfrm>
            <a:off x="2490153" y="2406937"/>
            <a:ext cx="18304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51959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34676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 would like a bottle of milk.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改为复数句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would like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isn’t any milk in the fridge.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the fridge.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fc928">
            <a:extLst>
              <a:ext uri="{FF2B5EF4-FFF2-40B4-BE49-F238E27FC236}">
                <a16:creationId xmlns:a16="http://schemas.microsoft.com/office/drawing/2014/main" id="{BD263E8A-626A-DF36-2FC4-1FFFA3483DFE}"/>
              </a:ext>
            </a:extLst>
          </p:cNvPr>
          <p:cNvSpPr/>
          <p:nvPr/>
        </p:nvSpPr>
        <p:spPr>
          <a:xfrm>
            <a:off x="2584387" y="2633148"/>
            <a:ext cx="3356038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milk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678c3">
            <a:extLst>
              <a:ext uri="{FF2B5EF4-FFF2-40B4-BE49-F238E27FC236}">
                <a16:creationId xmlns:a16="http://schemas.microsoft.com/office/drawing/2014/main" id="{EB66248F-622B-114C-A934-891395DD1A4A}"/>
              </a:ext>
            </a:extLst>
          </p:cNvPr>
          <p:cNvSpPr/>
          <p:nvPr/>
        </p:nvSpPr>
        <p:spPr>
          <a:xfrm>
            <a:off x="4938078" y="1365180"/>
            <a:ext cx="52324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bottles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milk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74444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77132" y="1392032"/>
            <a:ext cx="7067565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terrible weather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I’d love to go out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I think it will just keep raining.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listened to the weather report.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hope so. I am going to have a party this Saturday. Would you like to come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Betty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Oh. I’d love to. Thank you for inviting me.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f3c29">
            <a:extLst>
              <a:ext uri="{FF2B5EF4-FFF2-40B4-BE49-F238E27FC236}">
                <a16:creationId xmlns:a16="http://schemas.microsoft.com/office/drawing/2014/main" id="{A3E4D135-D20E-F925-724B-3BC772A28005}"/>
              </a:ext>
            </a:extLst>
          </p:cNvPr>
          <p:cNvSpPr/>
          <p:nvPr/>
        </p:nvSpPr>
        <p:spPr>
          <a:xfrm>
            <a:off x="1522685" y="5926440"/>
            <a:ext cx="1122426" cy="4108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fc51e">
            <a:extLst>
              <a:ext uri="{FF2B5EF4-FFF2-40B4-BE49-F238E27FC236}">
                <a16:creationId xmlns:a16="http://schemas.microsoft.com/office/drawing/2014/main" id="{118D4A63-555C-2E56-5C43-C7703630E775}"/>
              </a:ext>
            </a:extLst>
          </p:cNvPr>
          <p:cNvSpPr/>
          <p:nvPr/>
        </p:nvSpPr>
        <p:spPr>
          <a:xfrm>
            <a:off x="890860" y="3707496"/>
            <a:ext cx="11017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7457768" y="1179525"/>
            <a:ext cx="4399936" cy="526297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Who else is going to the party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It will be sunny soon.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Are they Russians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They love making friends.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I can make some Chinese food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Do you like Russian dishes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What will you do at the party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40</TotalTime>
  <Words>1209</Words>
  <Application>Microsoft Office PowerPoint</Application>
  <PresentationFormat>宽屏</PresentationFormat>
  <Paragraphs>121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11</cp:revision>
  <dcterms:created xsi:type="dcterms:W3CDTF">2025-07-27T01:04:36Z</dcterms:created>
  <dcterms:modified xsi:type="dcterms:W3CDTF">2025-07-29T23:53:24Z</dcterms:modified>
</cp:coreProperties>
</file>