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7" r:id="rId9"/>
    <p:sldId id="878" r:id="rId10"/>
    <p:sldId id="879" r:id="rId11"/>
    <p:sldId id="880" r:id="rId12"/>
    <p:sldId id="881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单元语法聚焦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)7.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has different ideas about the same thing.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are right. There are a thousand Hamlets in a thousand people’s eyes.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Nothing             B. Someone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Anything           D. Everyone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f381a">
            <a:extLst>
              <a:ext uri="{FF2B5EF4-FFF2-40B4-BE49-F238E27FC236}">
                <a16:creationId xmlns:a16="http://schemas.microsoft.com/office/drawing/2014/main" id="{02969435-CD95-C4D8-AB34-29C70DC64A56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53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is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 his legs. He can walk far on his own.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nothing wrong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wrong nothing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something wrong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wrong something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93be">
            <a:extLst>
              <a:ext uri="{FF2B5EF4-FFF2-40B4-BE49-F238E27FC236}">
                <a16:creationId xmlns:a16="http://schemas.microsoft.com/office/drawing/2014/main" id="{45E338E9-A2CA-A005-70ED-FB3730208625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87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502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)9.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学习方法］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Education tourism(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研学旅行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is becoming more and more popular among young people.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That’s true. But not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likes this. Some young people like to travel with their family.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anybody             B. everybody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somebody          D. nobody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d237">
            <a:extLst>
              <a:ext uri="{FF2B5EF4-FFF2-40B4-BE49-F238E27FC236}">
                <a16:creationId xmlns:a16="http://schemas.microsoft.com/office/drawing/2014/main" id="{5D0686F5-4CDC-90A8-87D6-BEC0EE4A65B8}"/>
              </a:ext>
            </a:extLst>
          </p:cNvPr>
          <p:cNvSpPr/>
          <p:nvPr/>
        </p:nvSpPr>
        <p:spPr>
          <a:xfrm>
            <a:off x="905828" y="84679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5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单元语法聚焦　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885284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语法专讲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838401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语法专练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Happy Holiday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1356143" y="5594154"/>
            <a:ext cx="10501560" cy="97148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含有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的复合不定代词：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①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用于否定句或疑问句，代替含有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的复合不定代词；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②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用于条件句；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③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用于肯定句，意为“任何人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/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事”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356143" y="4505780"/>
            <a:ext cx="10501560" cy="1045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含有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的复合不定代词：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①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通常用于肯定句；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②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表示请求、建议等的疑问句或问话者希望得到肯定回答时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356143" y="3387910"/>
            <a:ext cx="10501560" cy="1045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位置：复合不定代词被形容词、动词不定式等修饰时，形容词和动词不定式等应置于其后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356144" y="2275185"/>
            <a:ext cx="10501560" cy="1045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复合不定代词的数：复合不定代词表示单数概念，作主语时，谓语动词用第三人称单数形式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356143" y="1162460"/>
            <a:ext cx="10501560" cy="1045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构成：由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any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every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加上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body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thing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构成的不定代词，相当于名词，在句中可以作主语、宾语或表语，但不能作定语</a:t>
            </a:r>
            <a:endParaRPr lang="zh-CN" altLang="zh-CN" sz="25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12366" y="2334177"/>
            <a:ext cx="660543" cy="304730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复合不定代词</a:t>
            </a:r>
            <a:endParaRPr lang="zh-CN" altLang="en-US" sz="25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image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6" y="743065"/>
            <a:ext cx="2237597" cy="419395"/>
          </a:xfrm>
          <a:prstGeom prst="rect">
            <a:avLst/>
          </a:prstGeom>
        </p:spPr>
      </p:pic>
      <p:sp>
        <p:nvSpPr>
          <p:cNvPr id="6" name="左大括号 5"/>
          <p:cNvSpPr/>
          <p:nvPr/>
        </p:nvSpPr>
        <p:spPr>
          <a:xfrm>
            <a:off x="1005644" y="1312886"/>
            <a:ext cx="350499" cy="5089890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have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 to tell you.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What’s wrong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nothing             B. anything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something        D. everything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image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8"/>
            <a:ext cx="2346396" cy="439788"/>
          </a:xfrm>
          <a:prstGeom prst="rect">
            <a:avLst/>
          </a:prstGeom>
        </p:spPr>
      </p:pic>
      <p:sp>
        <p:nvSpPr>
          <p:cNvPr id="3" name="A_921f8">
            <a:extLst>
              <a:ext uri="{FF2B5EF4-FFF2-40B4-BE49-F238E27FC236}">
                <a16:creationId xmlns:a16="http://schemas.microsoft.com/office/drawing/2014/main" id="{13AFCA14-5B4A-85CE-CD15-EA982CF377FF}"/>
              </a:ext>
            </a:extLst>
          </p:cNvPr>
          <p:cNvSpPr/>
          <p:nvPr/>
        </p:nvSpPr>
        <p:spPr>
          <a:xfrm>
            <a:off x="804228" y="27305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Last month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didn’t do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I just stayed at home most of the time to read and relax.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special something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anything special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something special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special anything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d692">
            <a:extLst>
              <a:ext uri="{FF2B5EF4-FFF2-40B4-BE49-F238E27FC236}">
                <a16:creationId xmlns:a16="http://schemas.microsoft.com/office/drawing/2014/main" id="{8F92D12A-DA62-3DA3-9C6C-EDC878B05247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39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4198" y="1766835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look pale. What’s the matter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serious. I just need to lie down and have a good rest.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Something             B. Anything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Everything            D. Nothing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f3b38">
            <a:extLst>
              <a:ext uri="{FF2B5EF4-FFF2-40B4-BE49-F238E27FC236}">
                <a16:creationId xmlns:a16="http://schemas.microsoft.com/office/drawing/2014/main" id="{34989DA8-7D7C-4C6E-DBB2-4F223F5421D6}"/>
              </a:ext>
            </a:extLst>
          </p:cNvPr>
          <p:cNvSpPr/>
          <p:nvPr/>
        </p:nvSpPr>
        <p:spPr>
          <a:xfrm>
            <a:off x="818976" y="186335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20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don’t know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I’m lucky because my new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neighbour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is very friendly.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somebody             B. anybody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everybody            D. someone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0c97">
            <a:extLst>
              <a:ext uri="{FF2B5EF4-FFF2-40B4-BE49-F238E27FC236}">
                <a16:creationId xmlns:a16="http://schemas.microsoft.com/office/drawing/2014/main" id="{37ED3B20-A3BE-F027-1A8B-B233F3BB8849}"/>
              </a:ext>
            </a:extLst>
          </p:cNvPr>
          <p:cNvSpPr/>
          <p:nvPr/>
        </p:nvSpPr>
        <p:spPr>
          <a:xfrm>
            <a:off x="804228" y="24166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2000050"/>
            <a:ext cx="1125199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体育活动］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were ups and downs in 2024 Olympics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as brave Chinese players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gave up.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somebody             B. anybody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everybody             D. nobody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700b2">
            <a:extLst>
              <a:ext uri="{FF2B5EF4-FFF2-40B4-BE49-F238E27FC236}">
                <a16:creationId xmlns:a16="http://schemas.microsoft.com/office/drawing/2014/main" id="{3FEA0DCF-5EA0-73D7-B866-F4AC14859B55}"/>
              </a:ext>
            </a:extLst>
          </p:cNvPr>
          <p:cNvSpPr/>
          <p:nvPr/>
        </p:nvSpPr>
        <p:spPr>
          <a:xfrm>
            <a:off x="804227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66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seemed to be angry because she left the office without speaking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else.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anyone             B. everyone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someone           D. none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2e11">
            <a:extLst>
              <a:ext uri="{FF2B5EF4-FFF2-40B4-BE49-F238E27FC236}">
                <a16:creationId xmlns:a16="http://schemas.microsoft.com/office/drawing/2014/main" id="{9535D7D2-DA75-FED4-D81B-70D49EC51FC6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57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23</TotalTime>
  <Words>554</Words>
  <Application>Microsoft Office PowerPoint</Application>
  <PresentationFormat>宽屏</PresentationFormat>
  <Paragraphs>61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10</cp:revision>
  <dcterms:created xsi:type="dcterms:W3CDTF">2025-07-26T01:42:15Z</dcterms:created>
  <dcterms:modified xsi:type="dcterms:W3CDTF">2025-07-30T01:33:58Z</dcterms:modified>
</cp:coreProperties>
</file>