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Welcome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mirror.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2040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anti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nanotechnology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纳米技术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treatment.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954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3" y="930554"/>
            <a:ext cx="11030769" cy="544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2040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contain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particles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cells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细胞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particles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clothes’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kitchen.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grab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fridge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label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商标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2040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grocery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chip.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9" y="1630767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2040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袖子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surroundings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network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Ampy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Buchholz.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93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Andrew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Zolli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replaces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714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article is mainly about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people will eat and wear in the future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future technology can affect(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everyday life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medical treatment of the future will improve our lives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which kinds of technology people in the future will enjoy most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6b4e">
            <a:extLst>
              <a:ext uri="{FF2B5EF4-FFF2-40B4-BE49-F238E27FC236}">
                <a16:creationId xmlns:a16="http://schemas.microsoft.com/office/drawing/2014/main" id="{3A672C35-2AE6-0931-6AB4-9298E0AC4CD7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6672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0225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4 refers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kitchen            B. the fridge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milk             	D. the label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37b4">
            <a:extLst>
              <a:ext uri="{FF2B5EF4-FFF2-40B4-BE49-F238E27FC236}">
                <a16:creationId xmlns:a16="http://schemas.microsoft.com/office/drawing/2014/main" id="{5806DB31-0287-EBAC-C534-933AA80B903B}"/>
              </a:ext>
            </a:extLst>
          </p:cNvPr>
          <p:cNvSpPr/>
          <p:nvPr/>
        </p:nvSpPr>
        <p:spPr>
          <a:xfrm>
            <a:off x="804228" y="273674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060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can you call a friend on the way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using 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 car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using my jacket sleeve.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using the computer chip.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using the cells in my body.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3631">
            <a:extLst>
              <a:ext uri="{FF2B5EF4-FFF2-40B4-BE49-F238E27FC236}">
                <a16:creationId xmlns:a16="http://schemas.microsoft.com/office/drawing/2014/main" id="{F9E10310-5F6E-6010-23A9-41A95218EB40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0557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statement would Ampy Buchholz probably agree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Nanotechnology will become very common in the future.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sized particles may be dangerous to people’s health.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Life will be less interesting because everybody will look the same.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People’s bodies may become less strong because of nanotechnology.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eb1d">
            <a:extLst>
              <a:ext uri="{FF2B5EF4-FFF2-40B4-BE49-F238E27FC236}">
                <a16:creationId xmlns:a16="http://schemas.microsoft.com/office/drawing/2014/main" id="{5D23A60E-1177-5116-CB7F-1F5067CB4AC4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1249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prediction is NOT mentioned in the article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Clothes will be able to change their shapes.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You’ll be able to use your clothes to call a friend.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Cars will be able to drive by themselves.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You’ll be able to use your clothes to watch a video.</a:t>
            </a:r>
            <a:endParaRPr lang="zh-CN" altLang="en-US" sz="3200"/>
          </a:p>
        </p:txBody>
      </p:sp>
      <p:sp>
        <p:nvSpPr>
          <p:cNvPr id="3" name="A_78812">
            <a:extLst>
              <a:ext uri="{FF2B5EF4-FFF2-40B4-BE49-F238E27FC236}">
                <a16:creationId xmlns:a16="http://schemas.microsoft.com/office/drawing/2014/main" id="{59B5BA57-4257-3955-4ACB-4426FC42B5E2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8271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When Tomorrow 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20220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released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camera.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affect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behaviour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374699" y="4942269"/>
            <a:ext cx="1442601" cy="144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2992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actually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comfortable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泄露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679450" y="719699"/>
            <a:ext cx="61150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51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反方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household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conversations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privacy.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lazy.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113021" y="1039787"/>
            <a:ext cx="46799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16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about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Paragraph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can read stories for its owner.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can protect personal information.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can be controlled from a far place.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can help its owner do all housework.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ab1c">
            <a:extLst>
              <a:ext uri="{FF2B5EF4-FFF2-40B4-BE49-F238E27FC236}">
                <a16:creationId xmlns:a16="http://schemas.microsoft.com/office/drawing/2014/main" id="{EBE94347-4935-0CC0-9330-B7E298828A2D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101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Con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will happen if people depend on home robots too much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People will be healthier.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house will become tidier.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 will lose the ability to do housework.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People will remember more things with home robots’ help.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7d85">
            <a:extLst>
              <a:ext uri="{FF2B5EF4-FFF2-40B4-BE49-F238E27FC236}">
                <a16:creationId xmlns:a16="http://schemas.microsoft.com/office/drawing/2014/main" id="{701B8370-EFAE-96AF-07E3-2AB7BD8220F7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8566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the opinion that they hold together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Housework needs to be done.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Home robots can record information.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 will be less housework in the future.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Home robots can give people a sense of safety.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4c47">
            <a:extLst>
              <a:ext uri="{FF2B5EF4-FFF2-40B4-BE49-F238E27FC236}">
                <a16:creationId xmlns:a16="http://schemas.microsoft.com/office/drawing/2014/main" id="{45630176-6E02-5973-74EE-29806CCBBEE8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671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is the best title for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Are Home Robots a Good Idea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Home Robots Become Creative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Home Robots Do Harm to Humans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Should Humans Work with Home Robots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b3e2">
            <a:extLst>
              <a:ext uri="{FF2B5EF4-FFF2-40B4-BE49-F238E27FC236}">
                <a16:creationId xmlns:a16="http://schemas.microsoft.com/office/drawing/2014/main" id="{D02D0D27-6D76-5218-F6F6-7D58A107D906}"/>
              </a:ext>
            </a:extLst>
          </p:cNvPr>
          <p:cNvSpPr/>
          <p:nvPr/>
        </p:nvSpPr>
        <p:spPr>
          <a:xfrm>
            <a:off x="804228" y="20992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6222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1121</Words>
  <Application>Microsoft Office PowerPoint</Application>
  <PresentationFormat>宽屏</PresentationFormat>
  <Paragraphs>69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16</cp:revision>
  <dcterms:created xsi:type="dcterms:W3CDTF">2025-07-26T00:40:55Z</dcterms:created>
  <dcterms:modified xsi:type="dcterms:W3CDTF">2025-07-30T01:25:10Z</dcterms:modified>
</cp:coreProperties>
</file>