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6" r:id="rId6"/>
    <p:sldId id="874" r:id="rId7"/>
    <p:sldId id="877" r:id="rId8"/>
    <p:sldId id="875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单元写作专项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8" y="924013"/>
            <a:ext cx="11340485" cy="5159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 animals</a:t>
            </a: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CFA2E4-29D6-1C41-5868-D74266C6B796}"/>
              </a:ext>
            </a:extLst>
          </p:cNvPr>
          <p:cNvSpPr txBox="1">
            <a:spLocks noChangeAspect="1"/>
          </p:cNvSpPr>
          <p:nvPr/>
        </p:nvSpPr>
        <p:spPr>
          <a:xfrm>
            <a:off x="437537" y="1511477"/>
            <a:ext cx="11156586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Elephants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biggest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animals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world.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world’s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biggest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animals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sea-but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fish.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lived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earth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ago.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They’re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usually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metres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weigh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000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kilos.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They’re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cleverest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animals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world.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talk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each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other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but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people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don’t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know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saying.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They’re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called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blue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whales.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8142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4823D97-0C25-92CE-BC30-E51AA2EF490A}"/>
              </a:ext>
            </a:extLst>
          </p:cNvPr>
          <p:cNvGrpSpPr/>
          <p:nvPr/>
        </p:nvGrpSpPr>
        <p:grpSpPr>
          <a:xfrm>
            <a:off x="0" y="908321"/>
            <a:ext cx="12192000" cy="5757620"/>
            <a:chOff x="0" y="908321"/>
            <a:chExt cx="12192000" cy="57576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60"/>
              <a:ext cx="12192000" cy="1865178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单元写作专项　</a:t>
              </a:r>
              <a:endPara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678808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2001142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45494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写作实例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Amazing Plants and Animals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5237731"/>
              <a:ext cx="4476446" cy="640508"/>
              <a:chOff x="1145233" y="1930184"/>
              <a:chExt cx="4476446" cy="64050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写作指导</a:t>
                </a:r>
              </a:p>
            </p:txBody>
          </p:sp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6025433"/>
              <a:ext cx="4476446" cy="640508"/>
              <a:chOff x="1145233" y="1930184"/>
              <a:chExt cx="4476446" cy="64050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写作专练</a:t>
                </a:r>
              </a:p>
            </p:txBody>
          </p:sp>
          <p:sp>
            <p:nvSpPr>
              <p:cNvPr id="22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5" y="737519"/>
            <a:ext cx="2031119" cy="38069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本单元的话题是“神奇的植物与动物”，要求能围绕这一话题写一篇有关动物或植物的短文。所用时态通常为一般现在时。写作时，注意描述动植物的特征，正确使用最高级的表述方式。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17" y="752167"/>
            <a:ext cx="2110338" cy="395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46715" y="1147710"/>
            <a:ext cx="10833100" cy="1237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请根据以下表格内容提示，以“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Elephants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”为题，写一篇英语短文。</a:t>
            </a:r>
            <a:endParaRPr lang="zh-CN" altLang="en-US" sz="30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89734617"/>
              </p:ext>
            </p:extLst>
          </p:nvPr>
        </p:nvGraphicFramePr>
        <p:xfrm>
          <a:off x="694199" y="2416092"/>
          <a:ext cx="10833100" cy="3803650"/>
        </p:xfrm>
        <a:graphic>
          <a:graphicData uri="http://schemas.openxmlformats.org/drawingml/2006/table">
            <a:tbl>
              <a:tblPr firstRow="1" firstCol="1" bandRow="1"/>
              <a:tblGrid>
                <a:gridCol w="3317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15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Elephants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Importance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biggest living animals on land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 100 to 1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 pounds of grass in a day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long they live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 up to 60~70 years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 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facts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1.no bones in the back of elephants’ feet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2.walk on tiptoe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3.move quietly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4.grow large teeth</a:t>
                      </a:r>
                      <a:r>
                        <a:rPr lang="zh-CN" sz="3000" b="1" dirty="0">
                          <a:effectLst/>
                          <a:latin typeface="Calibri" panose="020F0502020204030204" pitchFamily="34" charset="0"/>
                          <a:ea typeface="MS Mincho"/>
                          <a:cs typeface="MS Mincho"/>
                        </a:rPr>
                        <a:t>⁃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tusks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内容包含以上所给要点，可适当发挥；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554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112" y="752168"/>
            <a:ext cx="1957377" cy="3668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68581427"/>
              </p:ext>
            </p:extLst>
          </p:nvPr>
        </p:nvGraphicFramePr>
        <p:xfrm>
          <a:off x="885927" y="1119041"/>
          <a:ext cx="10833100" cy="5422900"/>
        </p:xfrm>
        <a:graphic>
          <a:graphicData uri="http://schemas.openxmlformats.org/drawingml/2006/table">
            <a:tbl>
              <a:tblPr firstRow="1" firstCol="1" bandRow="1"/>
              <a:tblGrid>
                <a:gridCol w="756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审主题：描述大象的基本特征、习性等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审体裁：说明文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审人称：第三人称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审时态：一般现在时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审要点：大象的体型、食物、寿命、行动、外形特点等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amazing things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神奇的事情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wonderful world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精彩的世界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biggest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最大的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 animals on land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陆地动物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 up to ...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活到……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岁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walk on tiptoe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用脚尖行走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50" name="image210.jpeg" descr="source:si_idm1696858416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59" y="1557265"/>
            <a:ext cx="576542" cy="182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211.jpeg" descr="source:si_idm1696839600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59" y="4049201"/>
            <a:ext cx="576542" cy="182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7721" y="573259"/>
            <a:ext cx="10833100" cy="5839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9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【例文展示】</a:t>
            </a:r>
            <a:endParaRPr lang="zh-CN" altLang="zh-CN" sz="29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endParaRPr lang="zh-CN" altLang="zh-CN" sz="29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live in a wonderful world with a lot of amazing things.</a:t>
            </a:r>
            <a:endParaRPr lang="zh-CN" altLang="zh-CN" sz="29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people like elephants</a:t>
            </a: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do you know anything about the elephants</a:t>
            </a: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 are the biggest living animals on land. They can eat 100 to 1</a:t>
            </a: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pounds of grass in a day. Usually they can live up to 60 to 70 years old. There are no bones in the back of elephants’ feet</a:t>
            </a: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they walk on tiptoe.</a:t>
            </a:r>
            <a:endParaRPr lang="zh-CN" altLang="zh-CN" sz="29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 move quietly. Each of them grows large teeth</a:t>
            </a:r>
            <a:r>
              <a:rPr lang="zh-CN" altLang="zh-CN" sz="29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tusks. Isn’t that amazing</a:t>
            </a:r>
            <a:r>
              <a:rPr lang="zh-CN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785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6608" y="722671"/>
            <a:ext cx="1967176" cy="36871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61463" y="1091381"/>
            <a:ext cx="108331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请根据以下内容提示，以“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 animals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”为题，写一篇关于蓝鲸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(blue whale)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的短文。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世界上最大的动物不是大象，而是蓝鲸；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世界上最大的动物在海洋里，但它不是鱼；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它们很久以前就生活在地球上；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它们通常有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米长，重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它们是世界上最聪明的动物之一，可以相互交谈，我们人类是听不懂它们的语言的。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5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内容包含以上所给要点提示，可适当发挥；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67429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17</TotalTime>
  <Words>591</Words>
  <Application>Microsoft Office PowerPoint</Application>
  <PresentationFormat>宽屏</PresentationFormat>
  <Paragraphs>61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9</cp:revision>
  <dcterms:created xsi:type="dcterms:W3CDTF">2025-07-26T01:42:15Z</dcterms:created>
  <dcterms:modified xsi:type="dcterms:W3CDTF">2025-07-29T23:27:51Z</dcterms:modified>
</cp:coreProperties>
</file>