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most probably happened next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writer respected Karina’s opinion.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Karina agreed with the writer.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writer accepted Karina’s opinion.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The writer ended the friendship with Karina.</a:t>
            </a:r>
            <a:endParaRPr lang="zh-CN" altLang="en-US" sz="3200"/>
          </a:p>
        </p:txBody>
      </p:sp>
      <p:sp>
        <p:nvSpPr>
          <p:cNvPr id="3" name="A_20d63">
            <a:extLst>
              <a:ext uri="{FF2B5EF4-FFF2-40B4-BE49-F238E27FC236}">
                <a16:creationId xmlns:a16="http://schemas.microsoft.com/office/drawing/2014/main" id="{AB4D4C84-AD3E-FF4C-CF73-E2E348C249FD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8398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Same or Different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23695" y="1074705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Karina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forever.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similar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4198" y="3529852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Karina.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4198" y="93645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394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Karina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silence.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回旋踢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16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Tyler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Karina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Karina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alike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friendship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327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writer start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giving a saying.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listing some numbers.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asking a question.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showing some ways.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probably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 in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Agree.             B. Disagree.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Share.             D. Connect.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0e0b">
            <a:extLst>
              <a:ext uri="{FF2B5EF4-FFF2-40B4-BE49-F238E27FC236}">
                <a16:creationId xmlns:a16="http://schemas.microsoft.com/office/drawing/2014/main" id="{6EAFE1EB-D7FE-E456-2041-3A479CA8AE3A}"/>
              </a:ext>
            </a:extLst>
          </p:cNvPr>
          <p:cNvSpPr/>
          <p:nvPr/>
        </p:nvSpPr>
        <p:spPr>
          <a:xfrm>
            <a:off x="804228" y="39861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b8e61">
            <a:extLst>
              <a:ext uri="{FF2B5EF4-FFF2-40B4-BE49-F238E27FC236}">
                <a16:creationId xmlns:a16="http://schemas.microsoft.com/office/drawing/2014/main" id="{0D1B8514-128C-77A1-1ABA-15659DFCA38F}"/>
              </a:ext>
            </a:extLst>
          </p:cNvPr>
          <p:cNvSpPr/>
          <p:nvPr/>
        </p:nvSpPr>
        <p:spPr>
          <a:xfrm>
            <a:off x="804228" y="8162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7736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Levar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suggest doing the high kick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break the silence.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take some exercise.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know who is good at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prepare for the sports meeting.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8de5">
            <a:extLst>
              <a:ext uri="{FF2B5EF4-FFF2-40B4-BE49-F238E27FC236}">
                <a16:creationId xmlns:a16="http://schemas.microsoft.com/office/drawing/2014/main" id="{FED4BFBD-3177-8E5F-EEAF-F830B5846A21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2184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shows how the writer’s feelings changed over the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happy→sad→bored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sad→thankful→happy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happy→thankful→angry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happy→angry→relaxed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2e94">
            <a:extLst>
              <a:ext uri="{FF2B5EF4-FFF2-40B4-BE49-F238E27FC236}">
                <a16:creationId xmlns:a16="http://schemas.microsoft.com/office/drawing/2014/main" id="{5D9B09D3-BD53-532C-5593-355805228234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9006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582</Words>
  <Application>Microsoft Office PowerPoint</Application>
  <PresentationFormat>宽屏</PresentationFormat>
  <Paragraphs>46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黑体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2025-07-26T00:40:55Z</dcterms:created>
  <dcterms:modified xsi:type="dcterms:W3CDTF">2025-07-30T01:26:35Z</dcterms:modified>
</cp:coreProperties>
</file>