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7" r:id="rId6"/>
    <p:sldId id="878" r:id="rId7"/>
    <p:sldId id="879" r:id="rId8"/>
    <p:sldId id="880" r:id="rId9"/>
    <p:sldId id="881" r:id="rId10"/>
    <p:sldId id="882" r:id="rId11"/>
    <p:sldId id="259" r:id="rId12"/>
    <p:sldId id="883" r:id="rId13"/>
    <p:sldId id="884" r:id="rId14"/>
    <p:sldId id="885" r:id="rId15"/>
    <p:sldId id="886" r:id="rId16"/>
    <p:sldId id="887" r:id="rId17"/>
    <p:sldId id="888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B(1a~1d)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他们如此地高兴以至于没有注意到时间。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were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excited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didn’t notice the time.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当碎玻璃掉落时，人们正向四面八方跑去。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 were running in all directions while pieces of glass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were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4e33b">
            <a:extLst>
              <a:ext uri="{FF2B5EF4-FFF2-40B4-BE49-F238E27FC236}">
                <a16:creationId xmlns:a16="http://schemas.microsoft.com/office/drawing/2014/main" id="{95AD9F61-2C51-DA11-C10B-F44041D5C6DD}"/>
              </a:ext>
            </a:extLst>
          </p:cNvPr>
          <p:cNvSpPr/>
          <p:nvPr/>
        </p:nvSpPr>
        <p:spPr>
          <a:xfrm>
            <a:off x="2008124" y="4949063"/>
            <a:ext cx="3987864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falling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down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30ca1">
            <a:extLst>
              <a:ext uri="{FF2B5EF4-FFF2-40B4-BE49-F238E27FC236}">
                <a16:creationId xmlns:a16="http://schemas.microsoft.com/office/drawing/2014/main" id="{470D3C3F-42EE-95FC-D67E-A9FBC74A976D}"/>
              </a:ext>
            </a:extLst>
          </p:cNvPr>
          <p:cNvSpPr/>
          <p:nvPr/>
        </p:nvSpPr>
        <p:spPr>
          <a:xfrm>
            <a:off x="5591112" y="2413127"/>
            <a:ext cx="17161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d0ef1">
            <a:extLst>
              <a:ext uri="{FF2B5EF4-FFF2-40B4-BE49-F238E27FC236}">
                <a16:creationId xmlns:a16="http://schemas.microsoft.com/office/drawing/2014/main" id="{1B7CADEC-DF46-0270-D158-C8B860E05271}"/>
              </a:ext>
            </a:extLst>
          </p:cNvPr>
          <p:cNvSpPr/>
          <p:nvPr/>
        </p:nvSpPr>
        <p:spPr>
          <a:xfrm>
            <a:off x="2990787" y="2413127"/>
            <a:ext cx="13796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09557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50875" y="1081271"/>
            <a:ext cx="7991284" cy="534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Ⅴ.</a:t>
            </a:r>
            <a:r>
              <a:rPr lang="zh-CN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Sharon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how was your summer vacation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did you do for the vacation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 parents and I went to the Green Park.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Wow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it’s very nice of you.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From 11 a.m. to 3 p.m.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took some hamburgers and water with us.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5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25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want to help. </a:t>
            </a:r>
            <a:endParaRPr lang="zh-CN" altLang="zh-CN" sz="25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Sure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 glad you can join us.</a:t>
            </a:r>
            <a:endParaRPr lang="zh-CN" altLang="zh-CN" sz="25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" name="A_57d68">
            <a:extLst>
              <a:ext uri="{FF2B5EF4-FFF2-40B4-BE49-F238E27FC236}">
                <a16:creationId xmlns:a16="http://schemas.microsoft.com/office/drawing/2014/main" id="{7B40FCC0-3884-01D7-BBD4-642121356AC7}"/>
              </a:ext>
            </a:extLst>
          </p:cNvPr>
          <p:cNvSpPr/>
          <p:nvPr/>
        </p:nvSpPr>
        <p:spPr>
          <a:xfrm>
            <a:off x="1524990" y="5512047"/>
            <a:ext cx="1197039" cy="37947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 </a:t>
            </a:r>
            <a:r>
              <a:rPr lang="zh-CN" altLang="en-US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8" name="A_34d33">
            <a:extLst>
              <a:ext uri="{FF2B5EF4-FFF2-40B4-BE49-F238E27FC236}">
                <a16:creationId xmlns:a16="http://schemas.microsoft.com/office/drawing/2014/main" id="{29152BF2-36D1-F486-74A6-43CD2A1AAE11}"/>
              </a:ext>
            </a:extLst>
          </p:cNvPr>
          <p:cNvSpPr/>
          <p:nvPr/>
        </p:nvSpPr>
        <p:spPr>
          <a:xfrm>
            <a:off x="1524990" y="4542783"/>
            <a:ext cx="1022414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   </a:t>
            </a:r>
            <a:endParaRPr lang="zh-CN" altLang="en-US" sz="25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9a2ee">
            <a:extLst>
              <a:ext uri="{FF2B5EF4-FFF2-40B4-BE49-F238E27FC236}">
                <a16:creationId xmlns:a16="http://schemas.microsoft.com/office/drawing/2014/main" id="{B7C14CE3-8BE1-CB70-944A-26CC7D02F09F}"/>
              </a:ext>
            </a:extLst>
          </p:cNvPr>
          <p:cNvSpPr/>
          <p:nvPr/>
        </p:nvSpPr>
        <p:spPr>
          <a:xfrm>
            <a:off x="5401538" y="3573519"/>
            <a:ext cx="904939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  </a:t>
            </a:r>
            <a:endParaRPr lang="zh-CN" altLang="en-US" sz="25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dd856">
            <a:extLst>
              <a:ext uri="{FF2B5EF4-FFF2-40B4-BE49-F238E27FC236}">
                <a16:creationId xmlns:a16="http://schemas.microsoft.com/office/drawing/2014/main" id="{B9D1A5DB-C08E-E49E-75DE-E748E1DCC934}"/>
              </a:ext>
            </a:extLst>
          </p:cNvPr>
          <p:cNvSpPr/>
          <p:nvPr/>
        </p:nvSpPr>
        <p:spPr>
          <a:xfrm>
            <a:off x="7266660" y="3061455"/>
            <a:ext cx="887414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 </a:t>
            </a:r>
            <a:endParaRPr lang="zh-CN" altLang="en-US" sz="25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0875" y="699933"/>
            <a:ext cx="2097358" cy="381338"/>
          </a:xfrm>
          <a:prstGeom prst="rect">
            <a:avLst/>
          </a:prstGeom>
        </p:spPr>
      </p:pic>
      <p:sp>
        <p:nvSpPr>
          <p:cNvPr id="5" name="A_de76c">
            <a:extLst>
              <a:ext uri="{FF2B5EF4-FFF2-40B4-BE49-F238E27FC236}">
                <a16:creationId xmlns:a16="http://schemas.microsoft.com/office/drawing/2014/main" id="{8826910C-FD32-B539-925D-93841A107001}"/>
              </a:ext>
            </a:extLst>
          </p:cNvPr>
          <p:cNvSpPr/>
          <p:nvPr/>
        </p:nvSpPr>
        <p:spPr>
          <a:xfrm>
            <a:off x="1507528" y="2092191"/>
            <a:ext cx="1055751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135682" y="1480522"/>
            <a:ext cx="3633531" cy="46935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3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We helped the cleaners clean the park.</a:t>
            </a:r>
            <a:endParaRPr lang="zh-CN" altLang="zh-CN" sz="23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3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Did you go there with anyone</a:t>
            </a:r>
            <a:r>
              <a:rPr lang="zh-CN" altLang="zh-CN" sz="23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3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3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How long did you stay there</a:t>
            </a:r>
            <a:r>
              <a:rPr lang="zh-CN" altLang="zh-CN" sz="23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3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3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It was great.</a:t>
            </a:r>
            <a:endParaRPr lang="zh-CN" altLang="zh-CN" sz="23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3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Can I join you next time</a:t>
            </a:r>
            <a:r>
              <a:rPr lang="zh-CN" altLang="zh-CN" sz="23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3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3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It tasted really good</a:t>
            </a:r>
            <a:r>
              <a:rPr lang="zh-CN" altLang="zh-CN" sz="23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23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3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G. How about your lunch</a:t>
            </a:r>
            <a:r>
              <a:rPr lang="zh-CN" altLang="zh-CN" sz="23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3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987398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Ⅵ.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人际交往］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Hello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Sandy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returned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holiday.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Edward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Smith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Tina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Yorkshire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Moors.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beautiful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natural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park.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walk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hills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grassland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sheep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birds.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6487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49953" y="1238597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Edward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hospital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walk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However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walked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mornings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stopped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cafe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lunch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before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returning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Edward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slept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afternoon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while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ladies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walk.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pleasant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7989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49953" y="3926343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Yesterday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first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winter.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early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usually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expect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January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rained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snowed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evening.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sunshine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49953" y="687443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photos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live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across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valley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峡谷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below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sunrise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薄雾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valley.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Also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England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steam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powered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trains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popular.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photos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477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Jenny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well.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email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Jenny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hotel.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Although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hard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enjoying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work.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Please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write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news.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Yours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Victor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767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66798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kind of place is the Yorkshire Moors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 natural park.             B. A hotel.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A hospital.             		D. A cafe.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does the underlined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in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Paragraph 3 mean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The valleys.             	B. The hills.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The mist.                 	D. The trains.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380fb">
            <a:extLst>
              <a:ext uri="{FF2B5EF4-FFF2-40B4-BE49-F238E27FC236}">
                <a16:creationId xmlns:a16="http://schemas.microsoft.com/office/drawing/2014/main" id="{FE648B83-1DBC-D9F4-1CE0-FEA70E8E0943}"/>
              </a:ext>
            </a:extLst>
          </p:cNvPr>
          <p:cNvSpPr/>
          <p:nvPr/>
        </p:nvSpPr>
        <p:spPr>
          <a:xfrm>
            <a:off x="804228" y="30652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81bed">
            <a:extLst>
              <a:ext uri="{FF2B5EF4-FFF2-40B4-BE49-F238E27FC236}">
                <a16:creationId xmlns:a16="http://schemas.microsoft.com/office/drawing/2014/main" id="{70F6CF41-47E9-E6AD-0B74-1E4F2E238C2C}"/>
              </a:ext>
            </a:extLst>
          </p:cNvPr>
          <p:cNvSpPr/>
          <p:nvPr/>
        </p:nvSpPr>
        <p:spPr>
          <a:xfrm>
            <a:off x="804228" y="116331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08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79566" y="2257850"/>
            <a:ext cx="11812434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 do we know from this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This is the first time Victor has written an email to Sandy.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Edward didn’t go travelling because he had just come out of hospital.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Jenny’s new job in a hotel is an easy one.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D. People in England like the old steam</a:t>
            </a:r>
            <a:r>
              <a:rPr lang="zh-CN" altLang="zh-CN" sz="32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powered trains very much.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79566" y="885167"/>
            <a:ext cx="10833100" cy="13088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They had a(n)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snow this winter.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early             B. late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usual             D. big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dbf31">
            <a:extLst>
              <a:ext uri="{FF2B5EF4-FFF2-40B4-BE49-F238E27FC236}">
                <a16:creationId xmlns:a16="http://schemas.microsoft.com/office/drawing/2014/main" id="{8DF5335E-962C-2BE9-9C51-B2168283FD4D}"/>
              </a:ext>
            </a:extLst>
          </p:cNvPr>
          <p:cNvSpPr/>
          <p:nvPr/>
        </p:nvSpPr>
        <p:spPr>
          <a:xfrm>
            <a:off x="504344" y="23543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82e57">
            <a:extLst>
              <a:ext uri="{FF2B5EF4-FFF2-40B4-BE49-F238E27FC236}">
                <a16:creationId xmlns:a16="http://schemas.microsoft.com/office/drawing/2014/main" id="{4BA3C34C-799F-438F-6E7B-BF66D51C05B5}"/>
              </a:ext>
            </a:extLst>
          </p:cNvPr>
          <p:cNvSpPr/>
          <p:nvPr/>
        </p:nvSpPr>
        <p:spPr>
          <a:xfrm>
            <a:off x="504344" y="98168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5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Section B(1a~1d)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Happy Holiday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5482" y="1462308"/>
            <a:ext cx="11571544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Children like to go to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broad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广场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to fly kites in spring.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am sure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our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胜利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will come if we never give up.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live in an apartment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公寓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near 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train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车站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War is terrible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does not come easily.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5620f">
            <a:extLst>
              <a:ext uri="{FF2B5EF4-FFF2-40B4-BE49-F238E27FC236}">
                <a16:creationId xmlns:a16="http://schemas.microsoft.com/office/drawing/2014/main" id="{ACB190EF-1538-B3C3-FCD7-D51DCF7B81B3}"/>
              </a:ext>
            </a:extLst>
          </p:cNvPr>
          <p:cNvSpPr/>
          <p:nvPr/>
        </p:nvSpPr>
        <p:spPr>
          <a:xfrm>
            <a:off x="4257941" y="4728748"/>
            <a:ext cx="1763776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b13bb">
            <a:extLst>
              <a:ext uri="{FF2B5EF4-FFF2-40B4-BE49-F238E27FC236}">
                <a16:creationId xmlns:a16="http://schemas.microsoft.com/office/drawing/2014/main" id="{29903D6C-C196-D508-185A-2B6611D50A68}"/>
              </a:ext>
            </a:extLst>
          </p:cNvPr>
          <p:cNvSpPr/>
          <p:nvPr/>
        </p:nvSpPr>
        <p:spPr>
          <a:xfrm>
            <a:off x="8480881" y="4094764"/>
            <a:ext cx="20892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station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72c4e">
            <a:extLst>
              <a:ext uri="{FF2B5EF4-FFF2-40B4-BE49-F238E27FC236}">
                <a16:creationId xmlns:a16="http://schemas.microsoft.com/office/drawing/2014/main" id="{C7C5E693-3179-FB83-269B-49201A4C6B80}"/>
              </a:ext>
            </a:extLst>
          </p:cNvPr>
          <p:cNvSpPr/>
          <p:nvPr/>
        </p:nvSpPr>
        <p:spPr>
          <a:xfrm>
            <a:off x="3485590" y="3460780"/>
            <a:ext cx="21352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victory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2bd37">
            <a:extLst>
              <a:ext uri="{FF2B5EF4-FFF2-40B4-BE49-F238E27FC236}">
                <a16:creationId xmlns:a16="http://schemas.microsoft.com/office/drawing/2014/main" id="{ACD0818E-5C86-EC4E-9B6E-D657C8FDFFFD}"/>
              </a:ext>
            </a:extLst>
          </p:cNvPr>
          <p:cNvSpPr/>
          <p:nvPr/>
        </p:nvSpPr>
        <p:spPr>
          <a:xfrm>
            <a:off x="6247840" y="2192812"/>
            <a:ext cx="20834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square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192752" y="711989"/>
            <a:ext cx="11797685" cy="5785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You can find books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(easy) with the help of AI robots in this library.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taste of the soup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(remind) me of my grandma as she often makes it for me.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Jack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(forget) to finish his work yesterday.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 no use crying. Dry your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(tear) and keep on going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Look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There are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(thousand) of stars in the sky. How beautiful they are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3e5b1">
            <a:extLst>
              <a:ext uri="{FF2B5EF4-FFF2-40B4-BE49-F238E27FC236}">
                <a16:creationId xmlns:a16="http://schemas.microsoft.com/office/drawing/2014/main" id="{7CBE984F-DFD1-F335-5F59-57356BD2828C}"/>
              </a:ext>
            </a:extLst>
          </p:cNvPr>
          <p:cNvSpPr/>
          <p:nvPr/>
        </p:nvSpPr>
        <p:spPr>
          <a:xfrm>
            <a:off x="4094319" y="5246397"/>
            <a:ext cx="2676589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thousands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53eb3">
            <a:extLst>
              <a:ext uri="{FF2B5EF4-FFF2-40B4-BE49-F238E27FC236}">
                <a16:creationId xmlns:a16="http://schemas.microsoft.com/office/drawing/2014/main" id="{72D69754-08EB-9893-7FAD-1656A15D7B96}"/>
              </a:ext>
            </a:extLst>
          </p:cNvPr>
          <p:cNvSpPr/>
          <p:nvPr/>
        </p:nvSpPr>
        <p:spPr>
          <a:xfrm>
            <a:off x="5762401" y="4612413"/>
            <a:ext cx="17748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tears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2249f">
            <a:extLst>
              <a:ext uri="{FF2B5EF4-FFF2-40B4-BE49-F238E27FC236}">
                <a16:creationId xmlns:a16="http://schemas.microsoft.com/office/drawing/2014/main" id="{0EB9F212-0FEA-3AAB-C5EE-72D5E1A746BE}"/>
              </a:ext>
            </a:extLst>
          </p:cNvPr>
          <p:cNvSpPr/>
          <p:nvPr/>
        </p:nvSpPr>
        <p:spPr>
          <a:xfrm>
            <a:off x="1809780" y="3978429"/>
            <a:ext cx="1976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forgot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54d0c">
            <a:extLst>
              <a:ext uri="{FF2B5EF4-FFF2-40B4-BE49-F238E27FC236}">
                <a16:creationId xmlns:a16="http://schemas.microsoft.com/office/drawing/2014/main" id="{F336E571-8C35-74BE-80B2-212957DB761C}"/>
              </a:ext>
            </a:extLst>
          </p:cNvPr>
          <p:cNvSpPr/>
          <p:nvPr/>
        </p:nvSpPr>
        <p:spPr>
          <a:xfrm>
            <a:off x="4586317" y="2710461"/>
            <a:ext cx="23310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reminds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2" name="A_7cab5">
            <a:extLst>
              <a:ext uri="{FF2B5EF4-FFF2-40B4-BE49-F238E27FC236}">
                <a16:creationId xmlns:a16="http://schemas.microsoft.com/office/drawing/2014/main" id="{AD2E948F-0E5B-92F1-12F8-1BC2F93D3939}"/>
              </a:ext>
            </a:extLst>
          </p:cNvPr>
          <p:cNvSpPr/>
          <p:nvPr/>
        </p:nvSpPr>
        <p:spPr>
          <a:xfrm>
            <a:off x="4303171" y="1442493"/>
            <a:ext cx="18876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easily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6455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478905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his stay in hospital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 read lots of books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such as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Great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Gatsby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and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Romance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Three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Kingdoms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From             B. With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Inside            D. During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39af5">
            <a:extLst>
              <a:ext uri="{FF2B5EF4-FFF2-40B4-BE49-F238E27FC236}">
                <a16:creationId xmlns:a16="http://schemas.microsoft.com/office/drawing/2014/main" id="{17938B11-C066-3960-8F5A-CE703A7F9C35}"/>
              </a:ext>
            </a:extLst>
          </p:cNvPr>
          <p:cNvSpPr/>
          <p:nvPr/>
        </p:nvSpPr>
        <p:spPr>
          <a:xfrm>
            <a:off x="804228" y="220940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15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like these photos and they can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life living in the countryside.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think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of             B. remind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of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let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down            D. wake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up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8e6aa">
            <a:extLst>
              <a:ext uri="{FF2B5EF4-FFF2-40B4-BE49-F238E27FC236}">
                <a16:creationId xmlns:a16="http://schemas.microsoft.com/office/drawing/2014/main" id="{BEAF8B43-4A8E-C6BF-3B3C-0DAC7144B2BE}"/>
              </a:ext>
            </a:extLst>
          </p:cNvPr>
          <p:cNvSpPr/>
          <p:nvPr/>
        </p:nvSpPr>
        <p:spPr>
          <a:xfrm>
            <a:off x="804228" y="241931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55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95991" y="1019962"/>
            <a:ext cx="11689531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mother is a nurse. She is looking after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ill             	B. sick	C. illness             D. bad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［人与自然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环保意识］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should find some ways to stop people from throwing waste into the river and call on them to fight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pollution.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against         B. for		C. in            	 D. among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25867">
            <a:extLst>
              <a:ext uri="{FF2B5EF4-FFF2-40B4-BE49-F238E27FC236}">
                <a16:creationId xmlns:a16="http://schemas.microsoft.com/office/drawing/2014/main" id="{32CA06E6-6D53-36AC-A473-FF14AB7D438C}"/>
              </a:ext>
            </a:extLst>
          </p:cNvPr>
          <p:cNvSpPr/>
          <p:nvPr/>
        </p:nvSpPr>
        <p:spPr>
          <a:xfrm>
            <a:off x="420769" y="238445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9232c">
            <a:extLst>
              <a:ext uri="{FF2B5EF4-FFF2-40B4-BE49-F238E27FC236}">
                <a16:creationId xmlns:a16="http://schemas.microsoft.com/office/drawing/2014/main" id="{A5611FD6-E1AC-43C3-77B8-FCA7073708AB}"/>
              </a:ext>
            </a:extLst>
          </p:cNvPr>
          <p:cNvSpPr/>
          <p:nvPr/>
        </p:nvSpPr>
        <p:spPr>
          <a:xfrm>
            <a:off x="420769" y="111648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52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)5.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文化习俗］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People usually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 traditional festivals in China.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get off             B. get away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get lost            D. get together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94923">
            <a:extLst>
              <a:ext uri="{FF2B5EF4-FFF2-40B4-BE49-F238E27FC236}">
                <a16:creationId xmlns:a16="http://schemas.microsoft.com/office/drawing/2014/main" id="{C8125EA2-3AA5-8F3D-B21A-116BAB31FC22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13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722361"/>
            <a:ext cx="11104511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我太累了。我只想睡个好觉。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I’m too tired. I just want to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每年成千上万的人来中国各地旅游。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people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China every year.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我到机场前飞机就起飞了。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plane took off before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airport.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62217">
            <a:extLst>
              <a:ext uri="{FF2B5EF4-FFF2-40B4-BE49-F238E27FC236}">
                <a16:creationId xmlns:a16="http://schemas.microsoft.com/office/drawing/2014/main" id="{99841A6D-5BB5-A88D-4430-C4C006B7F4E4}"/>
              </a:ext>
            </a:extLst>
          </p:cNvPr>
          <p:cNvSpPr/>
          <p:nvPr/>
        </p:nvSpPr>
        <p:spPr>
          <a:xfrm>
            <a:off x="5810186" y="5890753"/>
            <a:ext cx="3662427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arrived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3faa2">
            <a:extLst>
              <a:ext uri="{FF2B5EF4-FFF2-40B4-BE49-F238E27FC236}">
                <a16:creationId xmlns:a16="http://schemas.microsoft.com/office/drawing/2014/main" id="{15DCBA04-ED6A-01A8-C5FD-822B9514C044}"/>
              </a:ext>
            </a:extLst>
          </p:cNvPr>
          <p:cNvSpPr/>
          <p:nvPr/>
        </p:nvSpPr>
        <p:spPr>
          <a:xfrm>
            <a:off x="6479539" y="3988801"/>
            <a:ext cx="430910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travel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around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9982a">
            <a:extLst>
              <a:ext uri="{FF2B5EF4-FFF2-40B4-BE49-F238E27FC236}">
                <a16:creationId xmlns:a16="http://schemas.microsoft.com/office/drawing/2014/main" id="{D24FBDAC-1BA8-6E0B-918E-04AC9B532C6C}"/>
              </a:ext>
            </a:extLst>
          </p:cNvPr>
          <p:cNvSpPr/>
          <p:nvPr/>
        </p:nvSpPr>
        <p:spPr>
          <a:xfrm>
            <a:off x="1077277" y="3988801"/>
            <a:ext cx="42720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Thousands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d6202">
            <a:extLst>
              <a:ext uri="{FF2B5EF4-FFF2-40B4-BE49-F238E27FC236}">
                <a16:creationId xmlns:a16="http://schemas.microsoft.com/office/drawing/2014/main" id="{CC47683A-DDE5-C0DE-29FB-FBBA89C5D708}"/>
              </a:ext>
            </a:extLst>
          </p:cNvPr>
          <p:cNvSpPr/>
          <p:nvPr/>
        </p:nvSpPr>
        <p:spPr>
          <a:xfrm>
            <a:off x="1178877" y="2720833"/>
            <a:ext cx="17748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sleep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9032b">
            <a:extLst>
              <a:ext uri="{FF2B5EF4-FFF2-40B4-BE49-F238E27FC236}">
                <a16:creationId xmlns:a16="http://schemas.microsoft.com/office/drawing/2014/main" id="{7BEA9125-54A6-5C41-E987-7DCE4D3BB758}"/>
              </a:ext>
            </a:extLst>
          </p:cNvPr>
          <p:cNvSpPr/>
          <p:nvPr/>
        </p:nvSpPr>
        <p:spPr>
          <a:xfrm>
            <a:off x="6519798" y="2086849"/>
            <a:ext cx="486651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good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night’s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53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45</TotalTime>
  <Words>1211</Words>
  <Application>Microsoft Office PowerPoint</Application>
  <PresentationFormat>宽屏</PresentationFormat>
  <Paragraphs>120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8</cp:revision>
  <dcterms:created xsi:type="dcterms:W3CDTF">2025-07-27T01:04:36Z</dcterms:created>
  <dcterms:modified xsi:type="dcterms:W3CDTF">2025-07-29T11:36:31Z</dcterms:modified>
</cp:coreProperties>
</file>