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A(3a~3c)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A(3a~3c)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Amazing Plants and Animals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498821"/>
            <a:ext cx="11650202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you know how many animals are there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陆地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are some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beautiful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玫瑰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in the garden.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saw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蝴蝶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flying among the flowers in the garden.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that bird were hurt so it can’t fly now.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c2f72">
            <a:extLst>
              <a:ext uri="{FF2B5EF4-FFF2-40B4-BE49-F238E27FC236}">
                <a16:creationId xmlns:a16="http://schemas.microsoft.com/office/drawing/2014/main" id="{CFA8966F-6BD7-C3F0-4FA8-09AF4F0F4CA7}"/>
              </a:ext>
            </a:extLst>
          </p:cNvPr>
          <p:cNvSpPr/>
          <p:nvPr/>
        </p:nvSpPr>
        <p:spPr>
          <a:xfrm>
            <a:off x="1703272" y="4765261"/>
            <a:ext cx="1717739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ings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dfbc4">
            <a:extLst>
              <a:ext uri="{FF2B5EF4-FFF2-40B4-BE49-F238E27FC236}">
                <a16:creationId xmlns:a16="http://schemas.microsoft.com/office/drawing/2014/main" id="{95FC53C8-8A8E-7C8B-904C-066FF40616E8}"/>
              </a:ext>
            </a:extLst>
          </p:cNvPr>
          <p:cNvSpPr/>
          <p:nvPr/>
        </p:nvSpPr>
        <p:spPr>
          <a:xfrm>
            <a:off x="3444569" y="3497293"/>
            <a:ext cx="26988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butterflies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d74fe">
            <a:extLst>
              <a:ext uri="{FF2B5EF4-FFF2-40B4-BE49-F238E27FC236}">
                <a16:creationId xmlns:a16="http://schemas.microsoft.com/office/drawing/2014/main" id="{32402257-95D4-42C9-0C18-9FF2D4616486}"/>
              </a:ext>
            </a:extLst>
          </p:cNvPr>
          <p:cNvSpPr/>
          <p:nvPr/>
        </p:nvSpPr>
        <p:spPr>
          <a:xfrm>
            <a:off x="5471553" y="2863309"/>
            <a:ext cx="17913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roses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714f8">
            <a:extLst>
              <a:ext uri="{FF2B5EF4-FFF2-40B4-BE49-F238E27FC236}">
                <a16:creationId xmlns:a16="http://schemas.microsoft.com/office/drawing/2014/main" id="{A32A95F5-A517-F3F5-3E25-11A6E8DA2450}"/>
              </a:ext>
            </a:extLst>
          </p:cNvPr>
          <p:cNvSpPr/>
          <p:nvPr/>
        </p:nvSpPr>
        <p:spPr>
          <a:xfrm>
            <a:off x="8957703" y="2229325"/>
            <a:ext cx="16828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2468" y="908095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Liu Min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(strong) boy in my class. He can carry that heavy box.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Mr Black is one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(popular) teachers in our school.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all the vegetables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think tomatoes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</a:t>
            </a:r>
            <a:r>
              <a:rPr lang="en-US" altLang="zh-CN" sz="1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(tasty) and healthiest.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dfb55">
            <a:extLst>
              <a:ext uri="{FF2B5EF4-FFF2-40B4-BE49-F238E27FC236}">
                <a16:creationId xmlns:a16="http://schemas.microsoft.com/office/drawing/2014/main" id="{1AE804CC-C322-E4FC-2035-AC351770AA13}"/>
              </a:ext>
            </a:extLst>
          </p:cNvPr>
          <p:cNvSpPr/>
          <p:nvPr/>
        </p:nvSpPr>
        <p:spPr>
          <a:xfrm>
            <a:off x="8522455" y="4174535"/>
            <a:ext cx="2471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tastiest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1689">
            <a:extLst>
              <a:ext uri="{FF2B5EF4-FFF2-40B4-BE49-F238E27FC236}">
                <a16:creationId xmlns:a16="http://schemas.microsoft.com/office/drawing/2014/main" id="{3765D098-78EC-215D-A1BD-8398E2CFC33B}"/>
              </a:ext>
            </a:extLst>
          </p:cNvPr>
          <p:cNvSpPr/>
          <p:nvPr/>
        </p:nvSpPr>
        <p:spPr>
          <a:xfrm>
            <a:off x="4483855" y="2906567"/>
            <a:ext cx="38719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most popular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24d6d">
            <a:extLst>
              <a:ext uri="{FF2B5EF4-FFF2-40B4-BE49-F238E27FC236}">
                <a16:creationId xmlns:a16="http://schemas.microsoft.com/office/drawing/2014/main" id="{8DEA8808-83E1-5C59-3257-74AA92E73E0E}"/>
              </a:ext>
            </a:extLst>
          </p:cNvPr>
          <p:cNvSpPr/>
          <p:nvPr/>
        </p:nvSpPr>
        <p:spPr>
          <a:xfrm>
            <a:off x="3113271" y="1638599"/>
            <a:ext cx="313277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strongest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56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559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Generally speaking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一般来说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July 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(hot) month in the north of China.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think Town Cinema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(bad) because it has the smallest screens.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d5de0">
            <a:extLst>
              <a:ext uri="{FF2B5EF4-FFF2-40B4-BE49-F238E27FC236}">
                <a16:creationId xmlns:a16="http://schemas.microsoft.com/office/drawing/2014/main" id="{CEA75214-8368-D708-D8AD-E395B36F8675}"/>
              </a:ext>
            </a:extLst>
          </p:cNvPr>
          <p:cNvSpPr/>
          <p:nvPr/>
        </p:nvSpPr>
        <p:spPr>
          <a:xfrm>
            <a:off x="5547424" y="2200086"/>
            <a:ext cx="26321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worst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36031">
            <a:extLst>
              <a:ext uri="{FF2B5EF4-FFF2-40B4-BE49-F238E27FC236}">
                <a16:creationId xmlns:a16="http://schemas.microsoft.com/office/drawing/2014/main" id="{1977B01B-F086-5439-51F3-8CCA194378FC}"/>
              </a:ext>
            </a:extLst>
          </p:cNvPr>
          <p:cNvSpPr/>
          <p:nvPr/>
        </p:nvSpPr>
        <p:spPr>
          <a:xfrm>
            <a:off x="9008428" y="932118"/>
            <a:ext cx="234956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hottest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26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17059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panda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100 grams at birth. But now the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it is 100 kilograms.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weighs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weight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weight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weighs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weighed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weight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weighed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weigh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4529">
            <a:extLst>
              <a:ext uri="{FF2B5EF4-FFF2-40B4-BE49-F238E27FC236}">
                <a16:creationId xmlns:a16="http://schemas.microsoft.com/office/drawing/2014/main" id="{6B9D7904-84AF-B256-67FF-1DC221DB5761}"/>
              </a:ext>
            </a:extLst>
          </p:cNvPr>
          <p:cNvSpPr/>
          <p:nvPr/>
        </p:nvSpPr>
        <p:spPr>
          <a:xfrm>
            <a:off x="804228" y="164756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47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160795"/>
            <a:ext cx="10833100" cy="24045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 pretty good at tennis. In fact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I’m probably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club.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worse             B. good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better             D. the best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574429"/>
            <a:ext cx="10833100" cy="3586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woods.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to take a walk             	B. take a walk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taking a walk             	D. take walk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can’t feed cats any chocolate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harmful to them.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though             B. so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while             D. as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f6f8">
            <a:extLst>
              <a:ext uri="{FF2B5EF4-FFF2-40B4-BE49-F238E27FC236}">
                <a16:creationId xmlns:a16="http://schemas.microsoft.com/office/drawing/2014/main" id="{DDBB48E4-1A74-1F81-58CF-0C0C2AC66EF3}"/>
              </a:ext>
            </a:extLst>
          </p:cNvPr>
          <p:cNvSpPr/>
          <p:nvPr/>
        </p:nvSpPr>
        <p:spPr>
          <a:xfrm>
            <a:off x="804228" y="4257315"/>
            <a:ext cx="1411351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9fb2e">
            <a:extLst>
              <a:ext uri="{FF2B5EF4-FFF2-40B4-BE49-F238E27FC236}">
                <a16:creationId xmlns:a16="http://schemas.microsoft.com/office/drawing/2014/main" id="{6055052A-288E-AED0-BEDE-480181132823}"/>
              </a:ext>
            </a:extLst>
          </p:cNvPr>
          <p:cNvSpPr/>
          <p:nvPr/>
        </p:nvSpPr>
        <p:spPr>
          <a:xfrm>
            <a:off x="804228" y="2426597"/>
            <a:ext cx="1411351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5b22c">
            <a:extLst>
              <a:ext uri="{FF2B5EF4-FFF2-40B4-BE49-F238E27FC236}">
                <a16:creationId xmlns:a16="http://schemas.microsoft.com/office/drawing/2014/main" id="{F4076315-62B4-51C1-08FE-25A893442D01}"/>
              </a:ext>
            </a:extLst>
          </p:cNvPr>
          <p:cNvSpPr/>
          <p:nvPr/>
        </p:nvSpPr>
        <p:spPr>
          <a:xfrm>
            <a:off x="804228" y="670949"/>
            <a:ext cx="1389126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3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385110"/>
            <a:ext cx="6784698" cy="4897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Anna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Kevin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talking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Anna’s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home.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Good morning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Kevin. Welcome to my house.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Thank you. Wow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have so many plants at home.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like them.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6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Because they make my house more beautiful.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Well.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6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ddd58">
            <a:extLst>
              <a:ext uri="{FF2B5EF4-FFF2-40B4-BE49-F238E27FC236}">
                <a16:creationId xmlns:a16="http://schemas.microsoft.com/office/drawing/2014/main" id="{84DA8992-6DB5-E83C-543A-98C2A39CE918}"/>
              </a:ext>
            </a:extLst>
          </p:cNvPr>
          <p:cNvSpPr/>
          <p:nvPr/>
        </p:nvSpPr>
        <p:spPr>
          <a:xfrm>
            <a:off x="2319229" y="5840270"/>
            <a:ext cx="1077976" cy="3322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f073f">
            <a:extLst>
              <a:ext uri="{FF2B5EF4-FFF2-40B4-BE49-F238E27FC236}">
                <a16:creationId xmlns:a16="http://schemas.microsoft.com/office/drawing/2014/main" id="{4989C809-90CA-332A-0264-A0FEC5E0C2D9}"/>
              </a:ext>
            </a:extLst>
          </p:cNvPr>
          <p:cNvSpPr/>
          <p:nvPr/>
        </p:nvSpPr>
        <p:spPr>
          <a:xfrm>
            <a:off x="1517922" y="4532678"/>
            <a:ext cx="1077976" cy="36176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矩形 4"/>
          <p:cNvSpPr/>
          <p:nvPr/>
        </p:nvSpPr>
        <p:spPr>
          <a:xfrm>
            <a:off x="7241459" y="1385110"/>
            <a:ext cx="4704735" cy="329320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Why do you like them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Two dogs and a cat.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But I like animals better.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It’s not easy to plant them.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How do you look after them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Keeping small animals is not an easy thing.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Every morning and evening.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54761" y="1071234"/>
            <a:ext cx="4881716" cy="329320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Why do you like them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Two dogs and a cat.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But I like animals better.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It’s not easy to plant them.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How do you look after them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Keeping small animals is not an easy thing.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Every morning and evening.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29106" y="666771"/>
            <a:ext cx="6414524" cy="581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it’s interesting. Do you also like plants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do.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Because they can play with me.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animals do you keep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Great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Dogs are friendly and cats are very lovely. When do you play with them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take them for a walk and play with them. 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7de6">
            <a:extLst>
              <a:ext uri="{FF2B5EF4-FFF2-40B4-BE49-F238E27FC236}">
                <a16:creationId xmlns:a16="http://schemas.microsoft.com/office/drawing/2014/main" id="{EB383959-8973-7699-FAEB-D3528C53E81F}"/>
              </a:ext>
            </a:extLst>
          </p:cNvPr>
          <p:cNvSpPr/>
          <p:nvPr/>
        </p:nvSpPr>
        <p:spPr>
          <a:xfrm>
            <a:off x="1669896" y="5399299"/>
            <a:ext cx="117957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39da7">
            <a:extLst>
              <a:ext uri="{FF2B5EF4-FFF2-40B4-BE49-F238E27FC236}">
                <a16:creationId xmlns:a16="http://schemas.microsoft.com/office/drawing/2014/main" id="{6C8BA78B-C444-6C2F-589F-D662C5DBC09E}"/>
              </a:ext>
            </a:extLst>
          </p:cNvPr>
          <p:cNvSpPr/>
          <p:nvPr/>
        </p:nvSpPr>
        <p:spPr>
          <a:xfrm>
            <a:off x="1669896" y="3853963"/>
            <a:ext cx="1060514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65bf7">
            <a:extLst>
              <a:ext uri="{FF2B5EF4-FFF2-40B4-BE49-F238E27FC236}">
                <a16:creationId xmlns:a16="http://schemas.microsoft.com/office/drawing/2014/main" id="{254635A1-D64E-4B7A-8A29-56E0E0614B41}"/>
              </a:ext>
            </a:extLst>
          </p:cNvPr>
          <p:cNvSpPr/>
          <p:nvPr/>
        </p:nvSpPr>
        <p:spPr>
          <a:xfrm>
            <a:off x="3273652" y="1793515"/>
            <a:ext cx="107797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1043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327</TotalTime>
  <Words>654</Words>
  <Application>Microsoft Office PowerPoint</Application>
  <PresentationFormat>宽屏</PresentationFormat>
  <Paragraphs>87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11</cp:revision>
  <dcterms:created xsi:type="dcterms:W3CDTF">2025-07-27T01:04:36Z</dcterms:created>
  <dcterms:modified xsi:type="dcterms:W3CDTF">2025-07-29T07:15:15Z</dcterms:modified>
</cp:coreProperties>
</file>