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6" r:id="rId7"/>
    <p:sldId id="875" r:id="rId8"/>
    <p:sldId id="877" r:id="rId9"/>
    <p:sldId id="878" r:id="rId10"/>
    <p:sldId id="879" r:id="rId11"/>
    <p:sldId id="880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0960" y="5291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Chores Helps Us Grow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It’s important to help our parents do chores in our daily life. ____________________________________________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111405-CBCB-38FE-20F6-1AC041492925}"/>
              </a:ext>
            </a:extLst>
          </p:cNvPr>
          <p:cNvSpPr txBox="1">
            <a:spLocks noChangeAspect="1"/>
          </p:cNvSpPr>
          <p:nvPr/>
        </p:nvSpPr>
        <p:spPr>
          <a:xfrm>
            <a:off x="590959" y="1813974"/>
            <a:ext cx="10721809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housework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sweeping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rubbish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dishes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folding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labour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ourselves.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housework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independent.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fairness.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594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3525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I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hope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provide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place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each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class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work.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two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labour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classes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week.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teachers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rich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experience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students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cook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grow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vegetables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clothes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clean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house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other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simple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housework.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hope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hold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kinds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labour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skills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competition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end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term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invite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parents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visit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share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labour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achievements.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4451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678808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话题分析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45494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写作实例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Home Sweet Home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237731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写作指导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6025433"/>
            <a:ext cx="4476446" cy="640508"/>
            <a:chOff x="1145233" y="1930184"/>
            <a:chExt cx="4476446" cy="64050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写作专练</a:t>
              </a:r>
            </a:p>
          </p:txBody>
        </p:sp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本单元的话题是“家务琐事与许可”，要求围绕这一话题，能用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can/could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谈论自己可以做的家务，分担家务，促进与家庭成员之间的情感交流。写作题材以议论文为主。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人人都是家庭中的一员，每个人都应该分担一些家务。对学生而言，做家务也是很有必要的。请你以“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housework is necessary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”为题写一篇短文，谈谈你认为有必要做家务的原因。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文中不得出现真实姓名和学校名称；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29077347"/>
              </p:ext>
            </p:extLst>
          </p:nvPr>
        </p:nvGraphicFramePr>
        <p:xfrm>
          <a:off x="546715" y="1363908"/>
          <a:ext cx="10833100" cy="4935220"/>
        </p:xfrm>
        <a:graphic>
          <a:graphicData uri="http://schemas.openxmlformats.org/drawingml/2006/table">
            <a:tbl>
              <a:tblPr firstRow="1" firstCol="1" bandRow="1"/>
              <a:tblGrid>
                <a:gridCol w="756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审主题：做家务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审体裁：议论文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审人称：第一人称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审时态：一般现在时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审要点：做家务的必要性、原因，以及带来的好处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some housework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做一些家务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family member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家庭成员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independent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独立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care of ourselves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照顾自己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great way to relax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一种很好的放松方式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206.jpeg" descr="source:si_idm1865407152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14" y="1815089"/>
            <a:ext cx="527418" cy="166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07.jpeg" descr="source:si_idm1865389488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14" y="4154743"/>
            <a:ext cx="512609" cy="161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8" y="728454"/>
            <a:ext cx="108331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housework is necessary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am free at home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always help my parents do some housework. I don’t think doing housework is a waste of time. Instead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it is necessary to do some housework. Here are some reasons.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students and we are also family members. It’s our duty to share some of the housework. Second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chores helps us to be independent so that we can take care of ourselves well when our parents are not at home. Third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housework is also a great way to relax our body and keep us healthy.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796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劳动教育是青少年全面发展的重要组成部分。国家将劳动教育纳入中小学国家课程，鼓励学生积极参加各类劳动，如社区服务、学校劳动和日常家务等。假如你是李华，你校英语报正在以“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Doing Chores Helps Us Grow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”为题开展征文活动，请根据以下表格中的提示信息，写一篇英语短文并投稿。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18045537"/>
              </p:ext>
            </p:extLst>
          </p:nvPr>
        </p:nvGraphicFramePr>
        <p:xfrm>
          <a:off x="576210" y="1181162"/>
          <a:ext cx="11088251" cy="4476750"/>
        </p:xfrm>
        <a:graphic>
          <a:graphicData uri="http://schemas.openxmlformats.org/drawingml/2006/table">
            <a:tbl>
              <a:tblPr firstRow="1" firstCol="1" bandRow="1"/>
              <a:tblGrid>
                <a:gridCol w="4174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3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Chores you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 do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home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sweep the floor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out the rubbish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fold the clothes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the dishes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meanings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 doing chores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our parents less tired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develop our independence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after ourselves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understand the idea of fairness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 opinion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...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019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短文须包括所有的提示信息，可适当发挥；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语句通顺，语法正确，书写规范；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文中不得出现自己的真实姓名和学校名称；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4.70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词左右，开头已给出，不计入总词数。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413996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737</TotalTime>
  <Words>710</Words>
  <Application>Microsoft Office PowerPoint</Application>
  <PresentationFormat>宽屏</PresentationFormat>
  <Paragraphs>58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2025-07-26T01:42:15Z</dcterms:created>
  <dcterms:modified xsi:type="dcterms:W3CDTF">2025-07-29T23:02:55Z</dcterms:modified>
</cp:coreProperties>
</file>