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09071" y="917670"/>
            <a:ext cx="5825613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That’s right.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When and where will we meet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plan to water the trees in the mountain.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are you going to do this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 believe you can do well in saving animals.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will you spend your coming holiday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I’ll go there to stop people cutting down trees.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3979" y="728356"/>
            <a:ext cx="5795092" cy="5713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try our best to do everything for them. Can I join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course.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know you like animals very much.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At the gate of the zoo at eight in the morning.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OK. See you then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See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966b">
            <a:extLst>
              <a:ext uri="{FF2B5EF4-FFF2-40B4-BE49-F238E27FC236}">
                <a16:creationId xmlns:a16="http://schemas.microsoft.com/office/drawing/2014/main" id="{1E11FBCC-0459-6678-F99F-20FF4120FA06}"/>
              </a:ext>
            </a:extLst>
          </p:cNvPr>
          <p:cNvSpPr/>
          <p:nvPr/>
        </p:nvSpPr>
        <p:spPr>
          <a:xfrm>
            <a:off x="1730969" y="3598556"/>
            <a:ext cx="12795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65fd5">
            <a:extLst>
              <a:ext uri="{FF2B5EF4-FFF2-40B4-BE49-F238E27FC236}">
                <a16:creationId xmlns:a16="http://schemas.microsoft.com/office/drawing/2014/main" id="{35D08897-9654-05E7-9A8A-994CB77723E7}"/>
              </a:ext>
            </a:extLst>
          </p:cNvPr>
          <p:cNvSpPr/>
          <p:nvPr/>
        </p:nvSpPr>
        <p:spPr>
          <a:xfrm>
            <a:off x="3358157" y="2489084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f6120">
            <a:extLst>
              <a:ext uri="{FF2B5EF4-FFF2-40B4-BE49-F238E27FC236}">
                <a16:creationId xmlns:a16="http://schemas.microsoft.com/office/drawing/2014/main" id="{9F7297A0-D526-4C2B-47B0-914432E33BDF}"/>
              </a:ext>
            </a:extLst>
          </p:cNvPr>
          <p:cNvSpPr/>
          <p:nvPr/>
        </p:nvSpPr>
        <p:spPr>
          <a:xfrm>
            <a:off x="1730969" y="824876"/>
            <a:ext cx="12049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6812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9" y="606089"/>
            <a:ext cx="11222498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Eastern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Himalayas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Nepal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Bhutan.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belongs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属于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Ailuridae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熊猫科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researchers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grouped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research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调查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results.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research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近亲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raccoon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浣熊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belongs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393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60306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disappeared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twenty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challenge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farming.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fur.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81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0959" y="3619100"/>
            <a:ext cx="10833100" cy="3042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video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International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activity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local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zoo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articles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pictures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internet.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0959" y="569457"/>
            <a:ext cx="10833100" cy="3042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protect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protect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necessary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draw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public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attention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International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Panda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reason.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Saturday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September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398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learn about red pandas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Red pandas only live in China.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Red pandas are in danger because of less food.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Grouping them into a family isn’t an easy job.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There are many more red pandas than giant pandas in the wild.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d55e">
            <a:extLst>
              <a:ext uri="{FF2B5EF4-FFF2-40B4-BE49-F238E27FC236}">
                <a16:creationId xmlns:a16="http://schemas.microsoft.com/office/drawing/2014/main" id="{FF710C04-9B4B-73E7-151B-D7A5220B038E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05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25915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of the following is the closest in DNA to the red panda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raccoon.             B. The fox.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giant panda.      D. The bear.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was International Red Panda Day set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study red pandas more easily.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To celebrate the discovery of red pandas.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 make red pandas more popular in zoos.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To draw public attention to red panda protection.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cb64">
            <a:extLst>
              <a:ext uri="{FF2B5EF4-FFF2-40B4-BE49-F238E27FC236}">
                <a16:creationId xmlns:a16="http://schemas.microsoft.com/office/drawing/2014/main" id="{22DB7BD0-E923-D5F6-34A9-D2C8F9996A8E}"/>
              </a:ext>
            </a:extLst>
          </p:cNvPr>
          <p:cNvSpPr/>
          <p:nvPr/>
        </p:nvSpPr>
        <p:spPr>
          <a:xfrm>
            <a:off x="804228" y="325837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87ac">
            <a:extLst>
              <a:ext uri="{FF2B5EF4-FFF2-40B4-BE49-F238E27FC236}">
                <a16:creationId xmlns:a16="http://schemas.microsoft.com/office/drawing/2014/main" id="{13530C19-168D-33B5-1789-9E7386C85ABF}"/>
              </a:ext>
            </a:extLst>
          </p:cNvPr>
          <p:cNvSpPr/>
          <p:nvPr/>
        </p:nvSpPr>
        <p:spPr>
          <a:xfrm>
            <a:off x="804228" y="72243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5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which part of a magazine can we probably find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SOCIETY.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NATURE.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LIFESTYLE.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CULTURE.</a:t>
            </a:r>
            <a:endParaRPr lang="zh-CN" altLang="en-US" sz="32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a5e7">
            <a:extLst>
              <a:ext uri="{FF2B5EF4-FFF2-40B4-BE49-F238E27FC236}">
                <a16:creationId xmlns:a16="http://schemas.microsoft.com/office/drawing/2014/main" id="{209EE6B6-DE33-A6B6-1CDD-E0249DB09797}"/>
              </a:ext>
            </a:extLst>
          </p:cNvPr>
          <p:cNvSpPr/>
          <p:nvPr/>
        </p:nvSpPr>
        <p:spPr>
          <a:xfrm>
            <a:off x="804228" y="17760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84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A5DA08C-A3E5-7B4F-10DD-F115ABEED65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Amazing Plants and Animals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Printing was the one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(great) inventions in the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［文化意识］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ancient Chinese soccer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(appear) in the Warring States period.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can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(connect) to a personal computer for further use.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d900">
            <a:extLst>
              <a:ext uri="{FF2B5EF4-FFF2-40B4-BE49-F238E27FC236}">
                <a16:creationId xmlns:a16="http://schemas.microsoft.com/office/drawing/2014/main" id="{355E18B1-BF62-96C3-AF18-A813593E37D8}"/>
              </a:ext>
            </a:extLst>
          </p:cNvPr>
          <p:cNvSpPr/>
          <p:nvPr/>
        </p:nvSpPr>
        <p:spPr>
          <a:xfrm>
            <a:off x="2996565" y="4628976"/>
            <a:ext cx="2654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connected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60c5d">
            <a:extLst>
              <a:ext uri="{FF2B5EF4-FFF2-40B4-BE49-F238E27FC236}">
                <a16:creationId xmlns:a16="http://schemas.microsoft.com/office/drawing/2014/main" id="{431933DA-627A-6A78-768A-43CA3ECE2123}"/>
              </a:ext>
            </a:extLst>
          </p:cNvPr>
          <p:cNvSpPr/>
          <p:nvPr/>
        </p:nvSpPr>
        <p:spPr>
          <a:xfrm>
            <a:off x="9142349" y="3361008"/>
            <a:ext cx="21262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appeared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a15a">
            <a:extLst>
              <a:ext uri="{FF2B5EF4-FFF2-40B4-BE49-F238E27FC236}">
                <a16:creationId xmlns:a16="http://schemas.microsoft.com/office/drawing/2014/main" id="{039218A8-A5C7-5F54-7B02-D084D11FD6C2}"/>
              </a:ext>
            </a:extLst>
          </p:cNvPr>
          <p:cNvSpPr/>
          <p:nvPr/>
        </p:nvSpPr>
        <p:spPr>
          <a:xfrm>
            <a:off x="5477828" y="2093040"/>
            <a:ext cx="29295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greatest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36619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let’s learn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(fact) about how to live in a healthy way.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had a discussion about whether travelling was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(convenience) way to understand life in the world.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58c3">
            <a:extLst>
              <a:ext uri="{FF2B5EF4-FFF2-40B4-BE49-F238E27FC236}">
                <a16:creationId xmlns:a16="http://schemas.microsoft.com/office/drawing/2014/main" id="{569E9788-CFEA-3CE6-9E99-19D382D9D625}"/>
              </a:ext>
            </a:extLst>
          </p:cNvPr>
          <p:cNvSpPr/>
          <p:nvPr/>
        </p:nvSpPr>
        <p:spPr>
          <a:xfrm>
            <a:off x="1077278" y="2735091"/>
            <a:ext cx="4470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most convenient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f618d">
            <a:extLst>
              <a:ext uri="{FF2B5EF4-FFF2-40B4-BE49-F238E27FC236}">
                <a16:creationId xmlns:a16="http://schemas.microsoft.com/office/drawing/2014/main" id="{56DAFECD-A3E3-5E83-9316-72E19E6FB6EF}"/>
              </a:ext>
            </a:extLst>
          </p:cNvPr>
          <p:cNvSpPr/>
          <p:nvPr/>
        </p:nvSpPr>
        <p:spPr>
          <a:xfrm>
            <a:off x="5523040" y="833139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7471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4198" y="3687360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 felt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the result of the interview.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disappoint             		B. disappointed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disappointedly             	D. disappointing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4198" y="108863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Wearing sunglasses can help protect our eyes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sunshine in summer.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of             B. with		C. by             D. from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be5d">
            <a:extLst>
              <a:ext uri="{FF2B5EF4-FFF2-40B4-BE49-F238E27FC236}">
                <a16:creationId xmlns:a16="http://schemas.microsoft.com/office/drawing/2014/main" id="{1737AD0E-BE01-E7F9-AE77-616BDB3FD9F1}"/>
              </a:ext>
            </a:extLst>
          </p:cNvPr>
          <p:cNvSpPr/>
          <p:nvPr/>
        </p:nvSpPr>
        <p:spPr>
          <a:xfrm>
            <a:off x="818976" y="378388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8bae">
            <a:extLst>
              <a:ext uri="{FF2B5EF4-FFF2-40B4-BE49-F238E27FC236}">
                <a16:creationId xmlns:a16="http://schemas.microsoft.com/office/drawing/2014/main" id="{6B952EC6-CEB3-FA36-0F94-AD63EB488262}"/>
              </a:ext>
            </a:extLst>
          </p:cNvPr>
          <p:cNvSpPr/>
          <p:nvPr/>
        </p:nvSpPr>
        <p:spPr>
          <a:xfrm>
            <a:off x="818976" y="1819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79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7720" y="1924690"/>
            <a:ext cx="1132573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story was so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we all lost ourselves in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live             B. alive	C. living           D. lively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 is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are all here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might be at the school library.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except        B. besides	C. with             D. without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a00d">
            <a:extLst>
              <a:ext uri="{FF2B5EF4-FFF2-40B4-BE49-F238E27FC236}">
                <a16:creationId xmlns:a16="http://schemas.microsoft.com/office/drawing/2014/main" id="{F6974D92-64A8-082B-8726-B25AEA063F36}"/>
              </a:ext>
            </a:extLst>
          </p:cNvPr>
          <p:cNvSpPr/>
          <p:nvPr/>
        </p:nvSpPr>
        <p:spPr>
          <a:xfrm>
            <a:off x="612498" y="328917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60c0">
            <a:extLst>
              <a:ext uri="{FF2B5EF4-FFF2-40B4-BE49-F238E27FC236}">
                <a16:creationId xmlns:a16="http://schemas.microsoft.com/office/drawing/2014/main" id="{E2763747-879B-0218-2496-95DB3CC2F33A}"/>
              </a:ext>
            </a:extLst>
          </p:cNvPr>
          <p:cNvSpPr/>
          <p:nvPr/>
        </p:nvSpPr>
        <p:spPr>
          <a:xfrm>
            <a:off x="612498" y="202121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38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237" y="652995"/>
            <a:ext cx="1151255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 is the most popular drink in the world besides water.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改为一般疑问句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most popular drink in the world besides water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you think of the news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news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more serious than any other boy in our class.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boy in our class.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35051">
            <a:extLst>
              <a:ext uri="{FF2B5EF4-FFF2-40B4-BE49-F238E27FC236}">
                <a16:creationId xmlns:a16="http://schemas.microsoft.com/office/drawing/2014/main" id="{44172093-1ABB-1664-4A07-DE02811DF8E3}"/>
              </a:ext>
            </a:extLst>
          </p:cNvPr>
          <p:cNvSpPr/>
          <p:nvPr/>
        </p:nvSpPr>
        <p:spPr>
          <a:xfrm>
            <a:off x="2352552" y="5821387"/>
            <a:ext cx="40926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serious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93e8">
            <a:extLst>
              <a:ext uri="{FF2B5EF4-FFF2-40B4-BE49-F238E27FC236}">
                <a16:creationId xmlns:a16="http://schemas.microsoft.com/office/drawing/2014/main" id="{9AC7B2EA-2781-81AA-0750-57CAB4EA484C}"/>
              </a:ext>
            </a:extLst>
          </p:cNvPr>
          <p:cNvSpPr/>
          <p:nvPr/>
        </p:nvSpPr>
        <p:spPr>
          <a:xfrm>
            <a:off x="3732090" y="4553419"/>
            <a:ext cx="3638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835d7">
            <a:extLst>
              <a:ext uri="{FF2B5EF4-FFF2-40B4-BE49-F238E27FC236}">
                <a16:creationId xmlns:a16="http://schemas.microsoft.com/office/drawing/2014/main" id="{CEEF4A5D-69FC-E555-996F-2E330F63C87D}"/>
              </a:ext>
            </a:extLst>
          </p:cNvPr>
          <p:cNvSpPr/>
          <p:nvPr/>
        </p:nvSpPr>
        <p:spPr>
          <a:xfrm>
            <a:off x="738065" y="4553419"/>
            <a:ext cx="1830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15486">
            <a:extLst>
              <a:ext uri="{FF2B5EF4-FFF2-40B4-BE49-F238E27FC236}">
                <a16:creationId xmlns:a16="http://schemas.microsoft.com/office/drawing/2014/main" id="{D9C82FFC-D8D5-ABF0-CDDF-6EBDC8DDB7C7}"/>
              </a:ext>
            </a:extLst>
          </p:cNvPr>
          <p:cNvSpPr/>
          <p:nvPr/>
        </p:nvSpPr>
        <p:spPr>
          <a:xfrm>
            <a:off x="738065" y="2651467"/>
            <a:ext cx="2873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66170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212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think a picture in your mind of the life situation in 100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life will be like in 100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exercises every day so that he can keep fit.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exercises every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 fit.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9ab4">
            <a:extLst>
              <a:ext uri="{FF2B5EF4-FFF2-40B4-BE49-F238E27FC236}">
                <a16:creationId xmlns:a16="http://schemas.microsoft.com/office/drawing/2014/main" id="{835091D9-431A-6260-7A7B-899482144E96}"/>
              </a:ext>
            </a:extLst>
          </p:cNvPr>
          <p:cNvSpPr/>
          <p:nvPr/>
        </p:nvSpPr>
        <p:spPr>
          <a:xfrm>
            <a:off x="5092637" y="3474583"/>
            <a:ext cx="4696460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order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a5003">
            <a:extLst>
              <a:ext uri="{FF2B5EF4-FFF2-40B4-BE49-F238E27FC236}">
                <a16:creationId xmlns:a16="http://schemas.microsoft.com/office/drawing/2014/main" id="{4045D7BF-10D5-8B01-7577-5CB1EEED2895}"/>
              </a:ext>
            </a:extLst>
          </p:cNvPr>
          <p:cNvSpPr/>
          <p:nvPr/>
        </p:nvSpPr>
        <p:spPr>
          <a:xfrm>
            <a:off x="2634615" y="2206615"/>
            <a:ext cx="2394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7160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3979" y="1179525"/>
            <a:ext cx="6355531" cy="564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Bill.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I’ll go to the mountain at weekends.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a good way to relax.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mean to do volunteer work for the forest there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If we cut down too many trees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many animals will die from it.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1d2cb">
            <a:extLst>
              <a:ext uri="{FF2B5EF4-FFF2-40B4-BE49-F238E27FC236}">
                <a16:creationId xmlns:a16="http://schemas.microsoft.com/office/drawing/2014/main" id="{A52045AC-F9C1-C34C-F60D-53C303818FE5}"/>
              </a:ext>
            </a:extLst>
          </p:cNvPr>
          <p:cNvSpPr/>
          <p:nvPr/>
        </p:nvSpPr>
        <p:spPr>
          <a:xfrm>
            <a:off x="2254844" y="3970477"/>
            <a:ext cx="1119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725e2">
            <a:extLst>
              <a:ext uri="{FF2B5EF4-FFF2-40B4-BE49-F238E27FC236}">
                <a16:creationId xmlns:a16="http://schemas.microsoft.com/office/drawing/2014/main" id="{05C2AFD7-D629-8FC1-3BF5-6FA8453BFC92}"/>
              </a:ext>
            </a:extLst>
          </p:cNvPr>
          <p:cNvSpPr/>
          <p:nvPr/>
        </p:nvSpPr>
        <p:spPr>
          <a:xfrm>
            <a:off x="3580407" y="1810969"/>
            <a:ext cx="1100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622026" y="1179525"/>
            <a:ext cx="5383161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That’s right.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When and where will we meet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plan to water the trees in the mountain.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are you going to do this weekend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 believe you can do well in saving animals.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How will you spend your coming holiday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I’ll go there to stop people cutting down trees.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9</TotalTime>
  <Words>1213</Words>
  <Application>Microsoft Office PowerPoint</Application>
  <PresentationFormat>宽屏</PresentationFormat>
  <Paragraphs>115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2025-07-27T01:04:36Z</dcterms:created>
  <dcterms:modified xsi:type="dcterms:W3CDTF">2025-07-29T23:23:26Z</dcterms:modified>
</cp:coreProperties>
</file>