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B(2a~4d)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518160" y="1661160"/>
            <a:ext cx="1114044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作为中学生，我们必须珍惜生命，远离毒品。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middle school students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must cherish our lives and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drugs.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你可以亲自和她谈谈而不是只打电话。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can talk with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just making a phone call.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8046">
            <a:extLst>
              <a:ext uri="{FF2B5EF4-FFF2-40B4-BE49-F238E27FC236}">
                <a16:creationId xmlns:a16="http://schemas.microsoft.com/office/drawing/2014/main" id="{8791E121-A34B-6E46-1557-DFD5FA8E57A8}"/>
              </a:ext>
            </a:extLst>
          </p:cNvPr>
          <p:cNvSpPr/>
          <p:nvPr/>
        </p:nvSpPr>
        <p:spPr>
          <a:xfrm>
            <a:off x="4733925" y="4293616"/>
            <a:ext cx="64532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person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instead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13802">
            <a:extLst>
              <a:ext uri="{FF2B5EF4-FFF2-40B4-BE49-F238E27FC236}">
                <a16:creationId xmlns:a16="http://schemas.microsoft.com/office/drawing/2014/main" id="{ABA1D36E-9218-6FDB-958C-E9B25A745E63}"/>
              </a:ext>
            </a:extLst>
          </p:cNvPr>
          <p:cNvSpPr/>
          <p:nvPr/>
        </p:nvSpPr>
        <p:spPr>
          <a:xfrm>
            <a:off x="1017588" y="3025648"/>
            <a:ext cx="56219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keep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away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62741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170452" y="1420982"/>
            <a:ext cx="6626588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are you going to do tomorrow evening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Tomorrow evening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Nothing special. Why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Some of my friends are coming to my home to watch a great movie.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I’d love to.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5ff0b">
            <a:extLst>
              <a:ext uri="{FF2B5EF4-FFF2-40B4-BE49-F238E27FC236}">
                <a16:creationId xmlns:a16="http://schemas.microsoft.com/office/drawing/2014/main" id="{FC66A945-92C0-B82A-147D-C18CC5CD5379}"/>
              </a:ext>
            </a:extLst>
          </p:cNvPr>
          <p:cNvSpPr/>
          <p:nvPr/>
        </p:nvSpPr>
        <p:spPr>
          <a:xfrm>
            <a:off x="4336941" y="5400654"/>
            <a:ext cx="1190117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 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94a8d">
            <a:extLst>
              <a:ext uri="{FF2B5EF4-FFF2-40B4-BE49-F238E27FC236}">
                <a16:creationId xmlns:a16="http://schemas.microsoft.com/office/drawing/2014/main" id="{68AC7FAF-F186-007D-C2AA-42E5FDECBDD4}"/>
              </a:ext>
            </a:extLst>
          </p:cNvPr>
          <p:cNvSpPr/>
          <p:nvPr/>
        </p:nvSpPr>
        <p:spPr>
          <a:xfrm>
            <a:off x="5311666" y="4845918"/>
            <a:ext cx="11208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 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18960" y="2220011"/>
            <a:ext cx="4892040" cy="35394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When is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Where is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about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Can you join us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See you at eight thirty.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Thank you for inviting me.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sorry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have a piano lesson at that time.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60720" y="858858"/>
            <a:ext cx="6096000" cy="40318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When is 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Where is 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about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Can you join us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See you at eight thirty.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Thank you for inviting me.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Oh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sorry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have a piano lesson at that time.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426720" y="563880"/>
            <a:ext cx="5090160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At six o’clock. Is that 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about eight thirty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Gina.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pleasure.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See you then.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e610c">
            <a:extLst>
              <a:ext uri="{FF2B5EF4-FFF2-40B4-BE49-F238E27FC236}">
                <a16:creationId xmlns:a16="http://schemas.microsoft.com/office/drawing/2014/main" id="{4C1338A4-8E60-1559-E7B7-8D0CBA1B1237}"/>
              </a:ext>
            </a:extLst>
          </p:cNvPr>
          <p:cNvSpPr/>
          <p:nvPr/>
        </p:nvSpPr>
        <p:spPr>
          <a:xfrm>
            <a:off x="1910398" y="5098288"/>
            <a:ext cx="1185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 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f8c20">
            <a:extLst>
              <a:ext uri="{FF2B5EF4-FFF2-40B4-BE49-F238E27FC236}">
                <a16:creationId xmlns:a16="http://schemas.microsoft.com/office/drawing/2014/main" id="{6774AB1F-FE73-65DD-FBE6-800A2BFE6709}"/>
              </a:ext>
            </a:extLst>
          </p:cNvPr>
          <p:cNvSpPr/>
          <p:nvPr/>
        </p:nvSpPr>
        <p:spPr>
          <a:xfrm>
            <a:off x="4112260" y="3830320"/>
            <a:ext cx="11470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 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86643">
            <a:extLst>
              <a:ext uri="{FF2B5EF4-FFF2-40B4-BE49-F238E27FC236}">
                <a16:creationId xmlns:a16="http://schemas.microsoft.com/office/drawing/2014/main" id="{920030E3-E802-8BEB-3A5F-31D7C8C9F0A2}"/>
              </a:ext>
            </a:extLst>
          </p:cNvPr>
          <p:cNvSpPr/>
          <p:nvPr/>
        </p:nvSpPr>
        <p:spPr>
          <a:xfrm>
            <a:off x="1910398" y="1928368"/>
            <a:ext cx="12303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 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4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350520" y="3890682"/>
            <a:ext cx="11430000" cy="1892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expressing             		B. improving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   C. leading                   		D. imagining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weak             B. simple		C. strong             D. easy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84ce1">
            <a:extLst>
              <a:ext uri="{FF2B5EF4-FFF2-40B4-BE49-F238E27FC236}">
                <a16:creationId xmlns:a16="http://schemas.microsoft.com/office/drawing/2014/main" id="{3B33FA60-01D1-2EA4-DE1F-888FC1D6EE6E}"/>
              </a:ext>
            </a:extLst>
          </p:cNvPr>
          <p:cNvSpPr/>
          <p:nvPr/>
        </p:nvSpPr>
        <p:spPr>
          <a:xfrm>
            <a:off x="467360" y="5175922"/>
            <a:ext cx="1354201" cy="44409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365760" y="853440"/>
            <a:ext cx="11399520" cy="3037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完形填空。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daily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communication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role.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ourselves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clearly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either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build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relationships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create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unnecessary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misunderstandings.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13d5e">
            <a:extLst>
              <a:ext uri="{FF2B5EF4-FFF2-40B4-BE49-F238E27FC236}">
                <a16:creationId xmlns:a16="http://schemas.microsoft.com/office/drawing/2014/main" id="{AD812166-2F33-A7FA-E252-4237AAFE0B3D}"/>
              </a:ext>
            </a:extLst>
          </p:cNvPr>
          <p:cNvSpPr/>
          <p:nvPr/>
        </p:nvSpPr>
        <p:spPr>
          <a:xfrm>
            <a:off x="467360" y="3987202"/>
            <a:ext cx="13121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14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381000" y="4206240"/>
            <a:ext cx="11430000" cy="6686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describe        B. realize     C. explain         D. guess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381000" y="1553206"/>
            <a:ext cx="1143000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probably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speak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less.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Speak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valuable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anything.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34933">
            <a:extLst>
              <a:ext uri="{FF2B5EF4-FFF2-40B4-BE49-F238E27FC236}">
                <a16:creationId xmlns:a16="http://schemas.microsoft.com/office/drawing/2014/main" id="{FB2497FC-FE62-38F8-5430-3F57DEB4644E}"/>
              </a:ext>
            </a:extLst>
          </p:cNvPr>
          <p:cNvSpPr/>
          <p:nvPr/>
        </p:nvSpPr>
        <p:spPr>
          <a:xfrm>
            <a:off x="505778" y="4302760"/>
            <a:ext cx="1389126" cy="4737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99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533400" y="3430179"/>
            <a:ext cx="11430000" cy="13088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chosen       B. caused	C. avoided       D. accepted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seriously    B. bravely	C. actively       D. excitedly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e5583">
            <a:extLst>
              <a:ext uri="{FF2B5EF4-FFF2-40B4-BE49-F238E27FC236}">
                <a16:creationId xmlns:a16="http://schemas.microsoft.com/office/drawing/2014/main" id="{DE6A04DC-0EFF-8FD6-D7C9-9D898E89DC88}"/>
              </a:ext>
            </a:extLst>
          </p:cNvPr>
          <p:cNvSpPr/>
          <p:nvPr/>
        </p:nvSpPr>
        <p:spPr>
          <a:xfrm>
            <a:off x="658178" y="4160683"/>
            <a:ext cx="1366520" cy="4737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426720" y="1417320"/>
            <a:ext cx="1135380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emails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writing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mistakes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communicate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teachers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avoid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mistakes.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0836">
            <a:extLst>
              <a:ext uri="{FF2B5EF4-FFF2-40B4-BE49-F238E27FC236}">
                <a16:creationId xmlns:a16="http://schemas.microsoft.com/office/drawing/2014/main" id="{5A78F9FA-502D-5349-F513-48D90FF9C3F8}"/>
              </a:ext>
            </a:extLst>
          </p:cNvPr>
          <p:cNvSpPr/>
          <p:nvPr/>
        </p:nvSpPr>
        <p:spPr>
          <a:xfrm>
            <a:off x="658178" y="352669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71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350520" y="4268474"/>
            <a:ext cx="11430000" cy="13088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forget        B. enjoy		C. remember      D. regret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boring       B. interesting	C. quiet      	 D. wrong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ecd0d">
            <a:extLst>
              <a:ext uri="{FF2B5EF4-FFF2-40B4-BE49-F238E27FC236}">
                <a16:creationId xmlns:a16="http://schemas.microsoft.com/office/drawing/2014/main" id="{7E2DEBC9-16CC-7AD8-577F-72E2D6F69C59}"/>
              </a:ext>
            </a:extLst>
          </p:cNvPr>
          <p:cNvSpPr/>
          <p:nvPr/>
        </p:nvSpPr>
        <p:spPr>
          <a:xfrm>
            <a:off x="475298" y="4998978"/>
            <a:ext cx="1411351" cy="4737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350520" y="1615440"/>
            <a:ext cx="1120140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Avoid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communication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emotional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情绪激动的状态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later.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unnecessary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break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relationship.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power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words.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68a49">
            <a:extLst>
              <a:ext uri="{FF2B5EF4-FFF2-40B4-BE49-F238E27FC236}">
                <a16:creationId xmlns:a16="http://schemas.microsoft.com/office/drawing/2014/main" id="{10E7C86F-F866-51DA-F3AA-EC1D79987C98}"/>
              </a:ext>
            </a:extLst>
          </p:cNvPr>
          <p:cNvSpPr/>
          <p:nvPr/>
        </p:nvSpPr>
        <p:spPr>
          <a:xfrm>
            <a:off x="475298" y="436499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75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350520" y="4872603"/>
            <a:ext cx="11430000" cy="12417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)8.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faster             B. worse          C. harder          D. earlier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)9.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put down      B. turn down  C. slow down    D. pull down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55134">
            <a:extLst>
              <a:ext uri="{FF2B5EF4-FFF2-40B4-BE49-F238E27FC236}">
                <a16:creationId xmlns:a16="http://schemas.microsoft.com/office/drawing/2014/main" id="{E74B5B3E-F14B-8AB4-6D26-49ACD3347567}"/>
              </a:ext>
            </a:extLst>
          </p:cNvPr>
          <p:cNvSpPr/>
          <p:nvPr/>
        </p:nvSpPr>
        <p:spPr>
          <a:xfrm>
            <a:off x="467360" y="5563483"/>
            <a:ext cx="1354201" cy="44409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365760" y="579120"/>
            <a:ext cx="1141476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Another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problem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overcome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speaking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fast.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Although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speech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inclined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倾向于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speak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fast.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person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hearing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faster.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before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speak.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ready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speak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Abraham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Lincoln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said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two</a:t>
            </a:r>
            <a:r>
              <a:rPr lang="en-US" altLang="zh-CN" sz="30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-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thirds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0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-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third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  <a:sym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dfb2">
            <a:extLst>
              <a:ext uri="{FF2B5EF4-FFF2-40B4-BE49-F238E27FC236}">
                <a16:creationId xmlns:a16="http://schemas.microsoft.com/office/drawing/2014/main" id="{3A682D66-8C4E-6F92-3BFF-56850D235905}"/>
              </a:ext>
            </a:extLst>
          </p:cNvPr>
          <p:cNvSpPr/>
          <p:nvPr/>
        </p:nvSpPr>
        <p:spPr>
          <a:xfrm>
            <a:off x="467360" y="4969123"/>
            <a:ext cx="13121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80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/>
          </p:cNvSpPr>
          <p:nvPr/>
        </p:nvSpPr>
        <p:spPr>
          <a:xfrm>
            <a:off x="304800" y="3944471"/>
            <a:ext cx="11430000" cy="6686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)10.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A. mistakes      B. jokes       C. noises         D. results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304800" y="1931612"/>
            <a:ext cx="1159764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last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humorous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funny.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c46de">
            <a:extLst>
              <a:ext uri="{FF2B5EF4-FFF2-40B4-BE49-F238E27FC236}">
                <a16:creationId xmlns:a16="http://schemas.microsoft.com/office/drawing/2014/main" id="{9DA1E422-5FC9-1FFE-B639-9B4F8A712655}"/>
              </a:ext>
            </a:extLst>
          </p:cNvPr>
          <p:cNvSpPr/>
          <p:nvPr/>
        </p:nvSpPr>
        <p:spPr>
          <a:xfrm>
            <a:off x="429578" y="4040991"/>
            <a:ext cx="1389126" cy="4737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B(2a~4d)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8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 Communicate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335482" y="1192548"/>
            <a:ext cx="11429798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can’t wait for the next big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music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公开活动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our city.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teacher asked us to write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complete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句子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on the blackboard.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my letter and his words made me feel warm.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荣幸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to work with a famous scientist.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What’s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6th October.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7059d">
            <a:extLst>
              <a:ext uri="{FF2B5EF4-FFF2-40B4-BE49-F238E27FC236}">
                <a16:creationId xmlns:a16="http://schemas.microsoft.com/office/drawing/2014/main" id="{A53863FD-B841-D9AC-74B3-2077AFA6272D}"/>
              </a:ext>
            </a:extLst>
          </p:cNvPr>
          <p:cNvSpPr/>
          <p:nvPr/>
        </p:nvSpPr>
        <p:spPr>
          <a:xfrm>
            <a:off x="2848622" y="5726956"/>
            <a:ext cx="1536763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7" name="A_4294c">
            <a:extLst>
              <a:ext uri="{FF2B5EF4-FFF2-40B4-BE49-F238E27FC236}">
                <a16:creationId xmlns:a16="http://schemas.microsoft.com/office/drawing/2014/main" id="{7ED8F39F-CE9B-1314-752B-D4CA9436AD69}"/>
              </a:ext>
            </a:extLst>
          </p:cNvPr>
          <p:cNvSpPr/>
          <p:nvPr/>
        </p:nvSpPr>
        <p:spPr>
          <a:xfrm>
            <a:off x="3014293" y="5092972"/>
            <a:ext cx="2179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honour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cfbbe">
            <a:extLst>
              <a:ext uri="{FF2B5EF4-FFF2-40B4-BE49-F238E27FC236}">
                <a16:creationId xmlns:a16="http://schemas.microsoft.com/office/drawing/2014/main" id="{6F0EF063-2BAE-C061-DF1B-5EDE77AFFEB3}"/>
              </a:ext>
            </a:extLst>
          </p:cNvPr>
          <p:cNvSpPr/>
          <p:nvPr/>
        </p:nvSpPr>
        <p:spPr>
          <a:xfrm>
            <a:off x="1402219" y="4458988"/>
            <a:ext cx="20558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eplied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37002">
            <a:extLst>
              <a:ext uri="{FF2B5EF4-FFF2-40B4-BE49-F238E27FC236}">
                <a16:creationId xmlns:a16="http://schemas.microsoft.com/office/drawing/2014/main" id="{3CB67909-B9D2-021A-9D5C-D8D1AB76FA27}"/>
              </a:ext>
            </a:extLst>
          </p:cNvPr>
          <p:cNvSpPr/>
          <p:nvPr/>
        </p:nvSpPr>
        <p:spPr>
          <a:xfrm>
            <a:off x="8188781" y="3191020"/>
            <a:ext cx="23844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sentence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4229a">
            <a:extLst>
              <a:ext uri="{FF2B5EF4-FFF2-40B4-BE49-F238E27FC236}">
                <a16:creationId xmlns:a16="http://schemas.microsoft.com/office/drawing/2014/main" id="{07B21149-2352-CB71-6FD4-1EB56C905C9D}"/>
              </a:ext>
            </a:extLst>
          </p:cNvPr>
          <p:cNvSpPr/>
          <p:nvPr/>
        </p:nvSpPr>
        <p:spPr>
          <a:xfrm>
            <a:off x="6988631" y="1923052"/>
            <a:ext cx="18415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50520" y="822132"/>
            <a:ext cx="1153668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had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(argue) about what to do at weekends.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 is helpful and he has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(relation) with his classmates.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 sent up a new relay satellite Queqiao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-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 on 20 March to provide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Earth</a:t>
            </a:r>
            <a:r>
              <a:rPr lang="en-US" altLang="zh-CN" sz="3200" b="1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-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Moon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(communicate) services.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86dcd">
            <a:extLst>
              <a:ext uri="{FF2B5EF4-FFF2-40B4-BE49-F238E27FC236}">
                <a16:creationId xmlns:a16="http://schemas.microsoft.com/office/drawing/2014/main" id="{7E3C071A-4A95-B5C7-7820-56618D65847C}"/>
              </a:ext>
            </a:extLst>
          </p:cNvPr>
          <p:cNvSpPr/>
          <p:nvPr/>
        </p:nvSpPr>
        <p:spPr>
          <a:xfrm>
            <a:off x="4443032" y="4722556"/>
            <a:ext cx="36005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communication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2545e">
            <a:extLst>
              <a:ext uri="{FF2B5EF4-FFF2-40B4-BE49-F238E27FC236}">
                <a16:creationId xmlns:a16="http://schemas.microsoft.com/office/drawing/2014/main" id="{E49E2C0A-6A19-19B6-70D7-218841E633C7}"/>
              </a:ext>
            </a:extLst>
          </p:cNvPr>
          <p:cNvSpPr/>
          <p:nvPr/>
        </p:nvSpPr>
        <p:spPr>
          <a:xfrm>
            <a:off x="6853873" y="2820604"/>
            <a:ext cx="29851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relationship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69c35">
            <a:extLst>
              <a:ext uri="{FF2B5EF4-FFF2-40B4-BE49-F238E27FC236}">
                <a16:creationId xmlns:a16="http://schemas.microsoft.com/office/drawing/2014/main" id="{622D885A-5511-6090-4B84-3A1B9214543A}"/>
              </a:ext>
            </a:extLst>
          </p:cNvPr>
          <p:cNvSpPr/>
          <p:nvPr/>
        </p:nvSpPr>
        <p:spPr>
          <a:xfrm>
            <a:off x="3321685" y="1552636"/>
            <a:ext cx="2608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argument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74869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87680" y="642425"/>
            <a:ext cx="1141476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(develop) of science and technology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our life becomes better and better.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(speak) usually makes others feel comfortable during a conversation.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d70c">
            <a:extLst>
              <a:ext uri="{FF2B5EF4-FFF2-40B4-BE49-F238E27FC236}">
                <a16:creationId xmlns:a16="http://schemas.microsoft.com/office/drawing/2014/main" id="{1D58CF28-A927-505A-CEE1-E205E43CC24D}"/>
              </a:ext>
            </a:extLst>
          </p:cNvPr>
          <p:cNvSpPr/>
          <p:nvPr/>
        </p:nvSpPr>
        <p:spPr>
          <a:xfrm>
            <a:off x="2499805" y="2006913"/>
            <a:ext cx="23660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speaker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300e3">
            <a:extLst>
              <a:ext uri="{FF2B5EF4-FFF2-40B4-BE49-F238E27FC236}">
                <a16:creationId xmlns:a16="http://schemas.microsoft.com/office/drawing/2014/main" id="{91CA375B-E3BA-8CE5-D72D-5D8C507BA1D2}"/>
              </a:ext>
            </a:extLst>
          </p:cNvPr>
          <p:cNvSpPr/>
          <p:nvPr/>
        </p:nvSpPr>
        <p:spPr>
          <a:xfrm>
            <a:off x="2806954" y="738945"/>
            <a:ext cx="31274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development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15650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41960" y="2011680"/>
            <a:ext cx="11430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 do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Karen so much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Claire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 she’s very friendly and never plays jokes on others.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trust                B. discuss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advise             D. accept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2598">
            <a:extLst>
              <a:ext uri="{FF2B5EF4-FFF2-40B4-BE49-F238E27FC236}">
                <a16:creationId xmlns:a16="http://schemas.microsoft.com/office/drawing/2014/main" id="{459F88C9-EDD9-BC0B-0FEC-A3B63CBE0994}"/>
              </a:ext>
            </a:extLst>
          </p:cNvPr>
          <p:cNvSpPr/>
          <p:nvPr/>
        </p:nvSpPr>
        <p:spPr>
          <a:xfrm>
            <a:off x="566738" y="274218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4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26720" y="1889760"/>
            <a:ext cx="11430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said that the best way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relax is through exercise.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see. But you should keep away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dangerous sport.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with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from             B. for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off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from                 D.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20ab">
            <a:extLst>
              <a:ext uri="{FF2B5EF4-FFF2-40B4-BE49-F238E27FC236}">
                <a16:creationId xmlns:a16="http://schemas.microsoft.com/office/drawing/2014/main" id="{47414592-A2BD-0DF8-04E0-1FEE066D0B18}"/>
              </a:ext>
            </a:extLst>
          </p:cNvPr>
          <p:cNvSpPr/>
          <p:nvPr/>
        </p:nvSpPr>
        <p:spPr>
          <a:xfrm>
            <a:off x="551498" y="198628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7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04800" y="1143000"/>
            <a:ext cx="114300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should spend the money on something that will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everyone.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benefit to             B. benefit from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benefit                 D. beneficial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school sports meeting will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 week. We are looking forward to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take off               B. take place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take action         D. take away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4387">
            <a:extLst>
              <a:ext uri="{FF2B5EF4-FFF2-40B4-BE49-F238E27FC236}">
                <a16:creationId xmlns:a16="http://schemas.microsoft.com/office/drawing/2014/main" id="{0A39F0E6-DA20-1543-128E-71086546E424}"/>
              </a:ext>
            </a:extLst>
          </p:cNvPr>
          <p:cNvSpPr/>
          <p:nvPr/>
        </p:nvSpPr>
        <p:spPr>
          <a:xfrm>
            <a:off x="429578" y="37754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73a62">
            <a:extLst>
              <a:ext uri="{FF2B5EF4-FFF2-40B4-BE49-F238E27FC236}">
                <a16:creationId xmlns:a16="http://schemas.microsoft.com/office/drawing/2014/main" id="{47DA3EDC-E619-7F07-E4A0-EF99BE24FE04}"/>
              </a:ext>
            </a:extLst>
          </p:cNvPr>
          <p:cNvSpPr/>
          <p:nvPr/>
        </p:nvSpPr>
        <p:spPr>
          <a:xfrm>
            <a:off x="429578" y="12395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61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11480" y="1264920"/>
            <a:ext cx="1152144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我们不能只为自己着想，从不关心别人。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can’t only think of ourselves and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never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有了社交媒体，就有更多的机会在网上分享乐趣。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there are more chances to share the fun online.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e3808">
            <a:extLst>
              <a:ext uri="{FF2B5EF4-FFF2-40B4-BE49-F238E27FC236}">
                <a16:creationId xmlns:a16="http://schemas.microsoft.com/office/drawing/2014/main" id="{8018B0BE-4DA3-0A10-7C58-705A730E813D}"/>
              </a:ext>
            </a:extLst>
          </p:cNvPr>
          <p:cNvSpPr/>
          <p:nvPr/>
        </p:nvSpPr>
        <p:spPr>
          <a:xfrm>
            <a:off x="1783017" y="4531360"/>
            <a:ext cx="39672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social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media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bd9da">
            <a:extLst>
              <a:ext uri="{FF2B5EF4-FFF2-40B4-BE49-F238E27FC236}">
                <a16:creationId xmlns:a16="http://schemas.microsoft.com/office/drawing/2014/main" id="{39F3CAF9-97C2-0BF4-302A-7FCD1937CA94}"/>
              </a:ext>
            </a:extLst>
          </p:cNvPr>
          <p:cNvSpPr/>
          <p:nvPr/>
        </p:nvSpPr>
        <p:spPr>
          <a:xfrm>
            <a:off x="910908" y="3263392"/>
            <a:ext cx="20003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2c594">
            <a:extLst>
              <a:ext uri="{FF2B5EF4-FFF2-40B4-BE49-F238E27FC236}">
                <a16:creationId xmlns:a16="http://schemas.microsoft.com/office/drawing/2014/main" id="{1491081E-45B5-0E1C-0969-098079D72DC4}"/>
              </a:ext>
            </a:extLst>
          </p:cNvPr>
          <p:cNvSpPr/>
          <p:nvPr/>
        </p:nvSpPr>
        <p:spPr>
          <a:xfrm>
            <a:off x="8296339" y="2629408"/>
            <a:ext cx="29517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53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470</TotalTime>
  <Words>1225</Words>
  <Application>Microsoft Office PowerPoint</Application>
  <PresentationFormat>宽屏</PresentationFormat>
  <Paragraphs>128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15</cp:revision>
  <dcterms:created xsi:type="dcterms:W3CDTF">2025-07-27T01:04:36Z</dcterms:created>
  <dcterms:modified xsi:type="dcterms:W3CDTF">2025-07-30T01:22:06Z</dcterms:modified>
</cp:coreProperties>
</file>