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8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单元语法聚焦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81000" y="701040"/>
            <a:ext cx="114300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如果我们不抓紧点，我们就赶不上火车了。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we’ll miss the train.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如果你来中国，你会玩得很高兴。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China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good time.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33e2">
            <a:extLst>
              <a:ext uri="{FF2B5EF4-FFF2-40B4-BE49-F238E27FC236}">
                <a16:creationId xmlns:a16="http://schemas.microsoft.com/office/drawing/2014/main" id="{B8401FC3-9B29-6D41-EA43-4F14404A41E8}"/>
              </a:ext>
            </a:extLst>
          </p:cNvPr>
          <p:cNvSpPr/>
          <p:nvPr/>
        </p:nvSpPr>
        <p:spPr>
          <a:xfrm>
            <a:off x="6471603" y="3333496"/>
            <a:ext cx="348303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will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have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caf20">
            <a:extLst>
              <a:ext uri="{FF2B5EF4-FFF2-40B4-BE49-F238E27FC236}">
                <a16:creationId xmlns:a16="http://schemas.microsoft.com/office/drawing/2014/main" id="{6C4323AB-D112-B9A5-A5F2-A423845147F0}"/>
              </a:ext>
            </a:extLst>
          </p:cNvPr>
          <p:cNvSpPr/>
          <p:nvPr/>
        </p:nvSpPr>
        <p:spPr>
          <a:xfrm>
            <a:off x="1907540" y="3333496"/>
            <a:ext cx="19209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come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fa0b2">
            <a:extLst>
              <a:ext uri="{FF2B5EF4-FFF2-40B4-BE49-F238E27FC236}">
                <a16:creationId xmlns:a16="http://schemas.microsoft.com/office/drawing/2014/main" id="{64795E57-1047-51ED-02B4-B366BE49FE4C}"/>
              </a:ext>
            </a:extLst>
          </p:cNvPr>
          <p:cNvSpPr/>
          <p:nvPr/>
        </p:nvSpPr>
        <p:spPr>
          <a:xfrm>
            <a:off x="1750378" y="2065528"/>
            <a:ext cx="1941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don’t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06451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11480" y="983567"/>
            <a:ext cx="1123188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如果他有问题和焦虑，他不会保密的。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 and worries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 them to himself.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如果你一口气吹灭蜡烛，你的愿望就会实现。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If you blow out the candles in one go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your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dream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a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6" name="A_0937d">
            <a:extLst>
              <a:ext uri="{FF2B5EF4-FFF2-40B4-BE49-F238E27FC236}">
                <a16:creationId xmlns:a16="http://schemas.microsoft.com/office/drawing/2014/main" id="{0DCDDF10-402C-BD16-4789-A51E42FC6DD3}"/>
              </a:ext>
            </a:extLst>
          </p:cNvPr>
          <p:cNvSpPr/>
          <p:nvPr/>
        </p:nvSpPr>
        <p:spPr>
          <a:xfrm>
            <a:off x="809308" y="4250007"/>
            <a:ext cx="3694176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come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 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true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</a:t>
            </a:r>
          </a:p>
        </p:txBody>
      </p:sp>
      <p:sp>
        <p:nvSpPr>
          <p:cNvPr id="5" name="A_368c3">
            <a:extLst>
              <a:ext uri="{FF2B5EF4-FFF2-40B4-BE49-F238E27FC236}">
                <a16:creationId xmlns:a16="http://schemas.microsoft.com/office/drawing/2014/main" id="{EC4A9C42-1445-6E0F-3030-354D24186CD4}"/>
              </a:ext>
            </a:extLst>
          </p:cNvPr>
          <p:cNvSpPr/>
          <p:nvPr/>
        </p:nvSpPr>
        <p:spPr>
          <a:xfrm>
            <a:off x="9768713" y="3616023"/>
            <a:ext cx="1252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will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"/>
            </a:endParaRPr>
          </a:p>
        </p:txBody>
      </p:sp>
      <p:sp>
        <p:nvSpPr>
          <p:cNvPr id="4" name="A_629e7">
            <a:extLst>
              <a:ext uri="{FF2B5EF4-FFF2-40B4-BE49-F238E27FC236}">
                <a16:creationId xmlns:a16="http://schemas.microsoft.com/office/drawing/2014/main" id="{C979168C-3D12-E195-8577-034F102B19FB}"/>
              </a:ext>
            </a:extLst>
          </p:cNvPr>
          <p:cNvSpPr/>
          <p:nvPr/>
        </p:nvSpPr>
        <p:spPr>
          <a:xfrm>
            <a:off x="8021892" y="1714071"/>
            <a:ext cx="20098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won’t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1199c">
            <a:extLst>
              <a:ext uri="{FF2B5EF4-FFF2-40B4-BE49-F238E27FC236}">
                <a16:creationId xmlns:a16="http://schemas.microsoft.com/office/drawing/2014/main" id="{BDB55254-17B4-5768-30BA-3FD52F466671}"/>
              </a:ext>
            </a:extLst>
          </p:cNvPr>
          <p:cNvSpPr/>
          <p:nvPr/>
        </p:nvSpPr>
        <p:spPr>
          <a:xfrm>
            <a:off x="1712595" y="1714071"/>
            <a:ext cx="1605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61416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60"/>
            <a:ext cx="12192000" cy="186517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单元语法聚焦　</a:t>
            </a:r>
            <a:endParaRPr lang="en-US" altLang="zh-CN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885284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语法专讲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838401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语法专练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8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Let’s Communicate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609162" y="3913108"/>
            <a:ext cx="7223760" cy="20621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用法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：用于表达将来可能发生的事情及其结果</a:t>
            </a:r>
            <a:b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一般现在时，主句用将来时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(will+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3153" y="4528155"/>
            <a:ext cx="2244525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条件句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4247678" y="1334560"/>
            <a:ext cx="7665720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用法：用于表达普遍真理、科学事实或总是成立的情况</a:t>
            </a:r>
            <a:b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if+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一般现在时，主句用一般现在时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003153" y="1922032"/>
            <a:ext cx="1832553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零条件句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85832" y="3328333"/>
            <a:ext cx="1420582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条件句</a:t>
            </a:r>
            <a:endParaRPr lang="zh-CN" altLang="en-US" sz="3200" dirty="0"/>
          </a:p>
        </p:txBody>
      </p:sp>
      <p:pic>
        <p:nvPicPr>
          <p:cNvPr id="4" name="image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6" y="743065"/>
            <a:ext cx="2237597" cy="419395"/>
          </a:xfrm>
          <a:prstGeom prst="rect">
            <a:avLst/>
          </a:prstGeom>
        </p:spPr>
      </p:pic>
      <p:sp>
        <p:nvSpPr>
          <p:cNvPr id="10" name="左大括号 9"/>
          <p:cNvSpPr/>
          <p:nvPr/>
        </p:nvSpPr>
        <p:spPr>
          <a:xfrm>
            <a:off x="1700784" y="1162460"/>
            <a:ext cx="350499" cy="5089890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4005203" y="1232040"/>
            <a:ext cx="132872" cy="1929539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4361984" y="3913108"/>
            <a:ext cx="132872" cy="1929539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87617" y="1191956"/>
            <a:ext cx="114300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Judy like parties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If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to your birthday party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happy.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invite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invite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be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invite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will invite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be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8"/>
            <a:ext cx="2346396" cy="439788"/>
          </a:xfrm>
          <a:prstGeom prst="rect">
            <a:avLst/>
          </a:prstGeom>
        </p:spPr>
      </p:pic>
      <p:sp>
        <p:nvSpPr>
          <p:cNvPr id="3" name="A_39080">
            <a:extLst>
              <a:ext uri="{FF2B5EF4-FFF2-40B4-BE49-F238E27FC236}">
                <a16:creationId xmlns:a16="http://schemas.microsoft.com/office/drawing/2014/main" id="{2436917C-F215-D0DB-08F9-BF39D0FAF9E1}"/>
              </a:ext>
            </a:extLst>
          </p:cNvPr>
          <p:cNvSpPr/>
          <p:nvPr/>
        </p:nvSpPr>
        <p:spPr>
          <a:xfrm>
            <a:off x="512395" y="192246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540434" y="703385"/>
            <a:ext cx="1150620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I should turn on the heater. It is really cold today.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am shaking with cold.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 you do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will be better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am not sure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Help yourself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Certainly not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42b2">
            <a:extLst>
              <a:ext uri="{FF2B5EF4-FFF2-40B4-BE49-F238E27FC236}">
                <a16:creationId xmlns:a16="http://schemas.microsoft.com/office/drawing/2014/main" id="{47EE77A4-0DF2-6F09-4076-1E177775E662}"/>
              </a:ext>
            </a:extLst>
          </p:cNvPr>
          <p:cNvSpPr/>
          <p:nvPr/>
        </p:nvSpPr>
        <p:spPr>
          <a:xfrm>
            <a:off x="665212" y="79990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56073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7200" y="752621"/>
            <a:ext cx="1098804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my grandfather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available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another time.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isn’t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get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doesn’t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gets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isn’t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gets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doesn’t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get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341b">
            <a:extLst>
              <a:ext uri="{FF2B5EF4-FFF2-40B4-BE49-F238E27FC236}">
                <a16:creationId xmlns:a16="http://schemas.microsoft.com/office/drawing/2014/main" id="{ED785A52-763C-20EA-7365-889EB0C90A27}"/>
              </a:ext>
            </a:extLst>
          </p:cNvPr>
          <p:cNvSpPr/>
          <p:nvPr/>
        </p:nvSpPr>
        <p:spPr>
          <a:xfrm>
            <a:off x="581978" y="84914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23220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472440" y="3194538"/>
            <a:ext cx="111252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it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park.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doesn’t rain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go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won’t rain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go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doesn’t rain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won’t rain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502920" y="654148"/>
            <a:ext cx="1085088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ice in a warm place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 water.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putting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turns             B. put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turn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put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turn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D. put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turns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79bb">
            <a:extLst>
              <a:ext uri="{FF2B5EF4-FFF2-40B4-BE49-F238E27FC236}">
                <a16:creationId xmlns:a16="http://schemas.microsoft.com/office/drawing/2014/main" id="{01D5F44B-D6CC-9872-60F7-BEC68218F05A}"/>
              </a:ext>
            </a:extLst>
          </p:cNvPr>
          <p:cNvSpPr/>
          <p:nvPr/>
        </p:nvSpPr>
        <p:spPr>
          <a:xfrm>
            <a:off x="597218" y="329105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707c8">
            <a:extLst>
              <a:ext uri="{FF2B5EF4-FFF2-40B4-BE49-F238E27FC236}">
                <a16:creationId xmlns:a16="http://schemas.microsoft.com/office/drawing/2014/main" id="{E57BE724-6203-212D-A50C-944B765BCBFA}"/>
              </a:ext>
            </a:extLst>
          </p:cNvPr>
          <p:cNvSpPr/>
          <p:nvPr/>
        </p:nvSpPr>
        <p:spPr>
          <a:xfrm>
            <a:off x="627698" y="75066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29619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11480" y="75027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it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won’t go camping with my best friends.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rain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 rains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doesn’t rain             D. don’t rain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will be successful if 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himself.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believe             	 B. believes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believe             D. believed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d77f">
            <a:extLst>
              <a:ext uri="{FF2B5EF4-FFF2-40B4-BE49-F238E27FC236}">
                <a16:creationId xmlns:a16="http://schemas.microsoft.com/office/drawing/2014/main" id="{EDAD04ED-787D-5DC8-8E7B-65241B607A67}"/>
              </a:ext>
            </a:extLst>
          </p:cNvPr>
          <p:cNvSpPr/>
          <p:nvPr/>
        </p:nvSpPr>
        <p:spPr>
          <a:xfrm>
            <a:off x="536258" y="338273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a290b">
            <a:extLst>
              <a:ext uri="{FF2B5EF4-FFF2-40B4-BE49-F238E27FC236}">
                <a16:creationId xmlns:a16="http://schemas.microsoft.com/office/drawing/2014/main" id="{2AACE571-636A-72A5-41B5-4702023420EC}"/>
              </a:ext>
            </a:extLst>
          </p:cNvPr>
          <p:cNvSpPr/>
          <p:nvPr/>
        </p:nvSpPr>
        <p:spPr>
          <a:xfrm>
            <a:off x="536258" y="84679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23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624840" y="803030"/>
            <a:ext cx="1013460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free. 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 with you.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play             B. am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play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play               D.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e976">
            <a:extLst>
              <a:ext uri="{FF2B5EF4-FFF2-40B4-BE49-F238E27FC236}">
                <a16:creationId xmlns:a16="http://schemas.microsoft.com/office/drawing/2014/main" id="{EC527B90-CE88-F4EB-5870-D5491338F16E}"/>
              </a:ext>
            </a:extLst>
          </p:cNvPr>
          <p:cNvSpPr/>
          <p:nvPr/>
        </p:nvSpPr>
        <p:spPr>
          <a:xfrm>
            <a:off x="749618" y="89955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80998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403</TotalTime>
  <Words>529</Words>
  <Application>Microsoft Office PowerPoint</Application>
  <PresentationFormat>宽屏</PresentationFormat>
  <Paragraphs>75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14</cp:revision>
  <dcterms:created xsi:type="dcterms:W3CDTF">2025-07-26T01:42:15Z</dcterms:created>
  <dcterms:modified xsi:type="dcterms:W3CDTF">2025-07-30T01:24:12Z</dcterms:modified>
</cp:coreProperties>
</file>