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259" r:id="rId10"/>
    <p:sldId id="879" r:id="rId11"/>
    <p:sldId id="880" r:id="rId12"/>
    <p:sldId id="881" r:id="rId13"/>
    <p:sldId id="882" r:id="rId14"/>
    <p:sldId id="883" r:id="rId15"/>
    <p:sldId id="885" r:id="rId16"/>
    <p:sldId id="87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A(1a~2e)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693742" y="1476708"/>
            <a:ext cx="4281949" cy="329320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Thank you very much.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Could I speak to Mark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It can sing to me every day.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I like animals better.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Who are you speaking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Why do you like them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Which do you like better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plants or animals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5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35975" y="720677"/>
            <a:ext cx="7712382" cy="5547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like plants better. I think roses are the nicest of all the flowers.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they can’t play with you.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 about you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Han Mei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think animals are more friendly. 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24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4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Because animals are our friends. They make us happy.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Do you keep a pet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Sure. I keep a pet bird. It is beautiful. 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25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24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Wonderful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all should like plants and animals.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af904">
            <a:extLst>
              <a:ext uri="{FF2B5EF4-FFF2-40B4-BE49-F238E27FC236}">
                <a16:creationId xmlns:a16="http://schemas.microsoft.com/office/drawing/2014/main" id="{7B81380A-DD24-1F08-F3DE-05D873334E95}"/>
              </a:ext>
            </a:extLst>
          </p:cNvPr>
          <p:cNvSpPr/>
          <p:nvPr/>
        </p:nvSpPr>
        <p:spPr>
          <a:xfrm>
            <a:off x="6578038" y="5274897"/>
            <a:ext cx="895413" cy="41109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  </a:t>
            </a:r>
            <a:endParaRPr lang="zh-CN" altLang="en-US" sz="25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3ccd2">
            <a:extLst>
              <a:ext uri="{FF2B5EF4-FFF2-40B4-BE49-F238E27FC236}">
                <a16:creationId xmlns:a16="http://schemas.microsoft.com/office/drawing/2014/main" id="{9E78EE38-C856-AB75-DD68-5331A72F44C0}"/>
              </a:ext>
            </a:extLst>
          </p:cNvPr>
          <p:cNvSpPr/>
          <p:nvPr/>
        </p:nvSpPr>
        <p:spPr>
          <a:xfrm>
            <a:off x="1392628" y="3293697"/>
            <a:ext cx="924877" cy="41109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   </a:t>
            </a:r>
            <a:endParaRPr lang="zh-CN" altLang="en-US" sz="25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55c6d">
            <a:extLst>
              <a:ext uri="{FF2B5EF4-FFF2-40B4-BE49-F238E27FC236}">
                <a16:creationId xmlns:a16="http://schemas.microsoft.com/office/drawing/2014/main" id="{7B12FD75-B7CF-EBEB-0F1C-CBDE6F4A27D8}"/>
              </a:ext>
            </a:extLst>
          </p:cNvPr>
          <p:cNvSpPr/>
          <p:nvPr/>
        </p:nvSpPr>
        <p:spPr>
          <a:xfrm>
            <a:off x="1410090" y="2798397"/>
            <a:ext cx="1135126" cy="41109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36810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49" y="608751"/>
            <a:ext cx="10971776" cy="6038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Ⅵ.</a:t>
            </a:r>
            <a:r>
              <a:rPr lang="zh-CN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［人与自然］</a:t>
            </a:r>
            <a:r>
              <a:rPr lang="zh-CN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阅读理解。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grows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easily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tropical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countries.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tree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really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grass.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000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species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种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amazing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plant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around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world.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build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houses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bridges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furniture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家具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bridge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nearly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000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old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made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material.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replace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代替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steel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wood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much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lower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cost.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product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yesterday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could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easily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become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product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future.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Why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9246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Well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easy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grow.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grows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quickly.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three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centimetres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hour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fast.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wait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Japan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species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metre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Brazil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species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45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metres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tall.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full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height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two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months.</a:t>
            </a:r>
            <a:r>
              <a:rPr lang="en-US" altLang="zh-CN" sz="3200" b="1" u="sng" dirty="0" err="1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comparison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50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up.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unbelievable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grass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quickly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grows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replace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5588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35205" y="642625"/>
            <a:ext cx="10986524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already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guess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bamboo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fact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studies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shown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bamboo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harder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wood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from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world’s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strongest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trees.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stems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strong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flexible.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light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easy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cheap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produce.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environment.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thing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only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animal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planet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eats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nothing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else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bamboo.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know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animal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endangered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protected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species.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China.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black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white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very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cute.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guessed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panda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2978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49" y="3794351"/>
            <a:ext cx="11242919" cy="2593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underlined part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comparison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Paragraph 3 means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Chinese.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相比之下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B.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更有甚者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总而言之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D.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久而久之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560773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can people use bamboo to build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Beds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houses and woods.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Bridges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chairs and woods.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Woods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chairs and beds.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Houses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bridges and beds.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3b1f3">
            <a:extLst>
              <a:ext uri="{FF2B5EF4-FFF2-40B4-BE49-F238E27FC236}">
                <a16:creationId xmlns:a16="http://schemas.microsoft.com/office/drawing/2014/main" id="{29C3AFDC-6E38-4BC2-843F-18E7B8805B17}"/>
              </a:ext>
            </a:extLst>
          </p:cNvPr>
          <p:cNvSpPr/>
          <p:nvPr/>
        </p:nvSpPr>
        <p:spPr>
          <a:xfrm>
            <a:off x="804227" y="389087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40cb8">
            <a:extLst>
              <a:ext uri="{FF2B5EF4-FFF2-40B4-BE49-F238E27FC236}">
                <a16:creationId xmlns:a16="http://schemas.microsoft.com/office/drawing/2014/main" id="{31BE3317-2EF1-A9A4-75DD-103992C235B0}"/>
              </a:ext>
            </a:extLst>
          </p:cNvPr>
          <p:cNvSpPr/>
          <p:nvPr/>
        </p:nvSpPr>
        <p:spPr>
          <a:xfrm>
            <a:off x="804228" y="65729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21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66495" y="794958"/>
            <a:ext cx="1167969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can we know from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Bamboo won’t grow if you cut a stem from it.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Bamboo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 wonderful grass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grows easily and quickly.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There are about 100 species of bamboo around the world.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D. In Brazil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one species can grow up to 45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metres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tall in one day.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53440">
            <a:extLst>
              <a:ext uri="{FF2B5EF4-FFF2-40B4-BE49-F238E27FC236}">
                <a16:creationId xmlns:a16="http://schemas.microsoft.com/office/drawing/2014/main" id="{04C86C10-46F5-F725-6A9D-85D1A0563D00}"/>
              </a:ext>
            </a:extLst>
          </p:cNvPr>
          <p:cNvSpPr/>
          <p:nvPr/>
        </p:nvSpPr>
        <p:spPr>
          <a:xfrm>
            <a:off x="391273" y="891478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11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Section A(1a~2e)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4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Amazing Plants and Animals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76211" y="1453821"/>
            <a:ext cx="1126674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选出下列每组单词中画线部分发音不同于其他单词的选项。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l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ke           B. cr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 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gr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       B. wh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	C.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gree            D. d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ai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oy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B. dr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pl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ay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B. t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sk	C. p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per           D. h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fd8c2">
            <a:extLst>
              <a:ext uri="{FF2B5EF4-FFF2-40B4-BE49-F238E27FC236}">
                <a16:creationId xmlns:a16="http://schemas.microsoft.com/office/drawing/2014/main" id="{2B79F4C1-E7A7-A05B-CD8B-DE21DB3D5C84}"/>
              </a:ext>
            </a:extLst>
          </p:cNvPr>
          <p:cNvSpPr/>
          <p:nvPr/>
        </p:nvSpPr>
        <p:spPr>
          <a:xfrm>
            <a:off x="700989" y="4086277"/>
            <a:ext cx="1389126" cy="4737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2a369">
            <a:extLst>
              <a:ext uri="{FF2B5EF4-FFF2-40B4-BE49-F238E27FC236}">
                <a16:creationId xmlns:a16="http://schemas.microsoft.com/office/drawing/2014/main" id="{F8C28244-0EB6-8548-80F9-F3F1DBD98E2A}"/>
              </a:ext>
            </a:extLst>
          </p:cNvPr>
          <p:cNvSpPr/>
          <p:nvPr/>
        </p:nvSpPr>
        <p:spPr>
          <a:xfrm>
            <a:off x="700989" y="345229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8ae0d">
            <a:extLst>
              <a:ext uri="{FF2B5EF4-FFF2-40B4-BE49-F238E27FC236}">
                <a16:creationId xmlns:a16="http://schemas.microsoft.com/office/drawing/2014/main" id="{D8D3E9B1-C0E1-BEAB-E90E-51FC08AFD118}"/>
              </a:ext>
            </a:extLst>
          </p:cNvPr>
          <p:cNvSpPr/>
          <p:nvPr/>
        </p:nvSpPr>
        <p:spPr>
          <a:xfrm>
            <a:off x="700989" y="281830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cff42">
            <a:extLst>
              <a:ext uri="{FF2B5EF4-FFF2-40B4-BE49-F238E27FC236}">
                <a16:creationId xmlns:a16="http://schemas.microsoft.com/office/drawing/2014/main" id="{31F757FD-1D09-39A7-8510-B23216E47AD3}"/>
              </a:ext>
            </a:extLst>
          </p:cNvPr>
          <p:cNvSpPr/>
          <p:nvPr/>
        </p:nvSpPr>
        <p:spPr>
          <a:xfrm>
            <a:off x="700989" y="218432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22317" y="2121236"/>
            <a:ext cx="4047903" cy="6686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br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igh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           D. b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oy</a:t>
            </a:r>
          </a:p>
        </p:txBody>
      </p:sp>
      <p:sp>
        <p:nvSpPr>
          <p:cNvPr id="9" name="矩形 8"/>
          <p:cNvSpPr/>
          <p:nvPr/>
        </p:nvSpPr>
        <p:spPr>
          <a:xfrm>
            <a:off x="6022317" y="3385517"/>
            <a:ext cx="4094391" cy="678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n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oi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             D. j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oi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4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05824" y="630466"/>
            <a:ext cx="11886176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Pandas start to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竹子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when they are one year old.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 father always keeps a set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工具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in the back of his car.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实际上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he is only 10 years old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he is 1.6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metres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tall.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think people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shouldn’t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射击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at the bird with a gun.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ce405">
            <a:extLst>
              <a:ext uri="{FF2B5EF4-FFF2-40B4-BE49-F238E27FC236}">
                <a16:creationId xmlns:a16="http://schemas.microsoft.com/office/drawing/2014/main" id="{99746371-E6F7-FEDC-F8F0-7DC1BCD039BE}"/>
              </a:ext>
            </a:extLst>
          </p:cNvPr>
          <p:cNvSpPr/>
          <p:nvPr/>
        </p:nvSpPr>
        <p:spPr>
          <a:xfrm>
            <a:off x="5272477" y="5164874"/>
            <a:ext cx="1841563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shoot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64484">
            <a:extLst>
              <a:ext uri="{FF2B5EF4-FFF2-40B4-BE49-F238E27FC236}">
                <a16:creationId xmlns:a16="http://schemas.microsoft.com/office/drawing/2014/main" id="{D8139264-FCC0-182B-01D1-CD4A1498B3F8}"/>
              </a:ext>
            </a:extLst>
          </p:cNvPr>
          <p:cNvSpPr/>
          <p:nvPr/>
        </p:nvSpPr>
        <p:spPr>
          <a:xfrm>
            <a:off x="1110052" y="3896906"/>
            <a:ext cx="23829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Actually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4c79c">
            <a:extLst>
              <a:ext uri="{FF2B5EF4-FFF2-40B4-BE49-F238E27FC236}">
                <a16:creationId xmlns:a16="http://schemas.microsoft.com/office/drawing/2014/main" id="{4027AA2C-C540-BE17-AF7E-0C25501A287A}"/>
              </a:ext>
            </a:extLst>
          </p:cNvPr>
          <p:cNvSpPr/>
          <p:nvPr/>
        </p:nvSpPr>
        <p:spPr>
          <a:xfrm>
            <a:off x="6522411" y="2628938"/>
            <a:ext cx="17288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tools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f8920">
            <a:extLst>
              <a:ext uri="{FF2B5EF4-FFF2-40B4-BE49-F238E27FC236}">
                <a16:creationId xmlns:a16="http://schemas.microsoft.com/office/drawing/2014/main" id="{BB559D89-C42A-DC71-CFD9-50697500287E}"/>
              </a:ext>
            </a:extLst>
          </p:cNvPr>
          <p:cNvSpPr/>
          <p:nvPr/>
        </p:nvSpPr>
        <p:spPr>
          <a:xfrm>
            <a:off x="4348552" y="1360970"/>
            <a:ext cx="23146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bamboo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11835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36370" y="808890"/>
            <a:ext cx="11119260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His new song is becoming more and more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 the young people.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serious             B. natural	C. popular        D. touching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Millie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missed the train this afternoon.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started to leave right after she got on it.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almost             B. already	C. really            D. exactly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35424">
            <a:extLst>
              <a:ext uri="{FF2B5EF4-FFF2-40B4-BE49-F238E27FC236}">
                <a16:creationId xmlns:a16="http://schemas.microsoft.com/office/drawing/2014/main" id="{C2CB62D4-DF7A-B8DC-2E36-2CDF60E321AC}"/>
              </a:ext>
            </a:extLst>
          </p:cNvPr>
          <p:cNvSpPr/>
          <p:nvPr/>
        </p:nvSpPr>
        <p:spPr>
          <a:xfrm>
            <a:off x="661148" y="344134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285b3">
            <a:extLst>
              <a:ext uri="{FF2B5EF4-FFF2-40B4-BE49-F238E27FC236}">
                <a16:creationId xmlns:a16="http://schemas.microsoft.com/office/drawing/2014/main" id="{2D51C38B-D046-4130-A428-786A2D6C455F}"/>
              </a:ext>
            </a:extLst>
          </p:cNvPr>
          <p:cNvSpPr/>
          <p:nvPr/>
        </p:nvSpPr>
        <p:spPr>
          <a:xfrm>
            <a:off x="661148" y="153939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2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3415" y="849287"/>
            <a:ext cx="11652739" cy="5149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I’m going to miss you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my dear friend.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feel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same.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meaningfully         B. exactly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specially             	D. differently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 I use your bike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Jim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Just remember to return it to me tomorrow.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Feel free             	B. Take care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Excuse me             D. Not at all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8be01">
            <a:extLst>
              <a:ext uri="{FF2B5EF4-FFF2-40B4-BE49-F238E27FC236}">
                <a16:creationId xmlns:a16="http://schemas.microsoft.com/office/drawing/2014/main" id="{58417DAF-AE66-FE4E-9C7D-2F968CD3C93F}"/>
              </a:ext>
            </a:extLst>
          </p:cNvPr>
          <p:cNvSpPr/>
          <p:nvPr/>
        </p:nvSpPr>
        <p:spPr>
          <a:xfrm>
            <a:off x="488193" y="348174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16b6f">
            <a:extLst>
              <a:ext uri="{FF2B5EF4-FFF2-40B4-BE49-F238E27FC236}">
                <a16:creationId xmlns:a16="http://schemas.microsoft.com/office/drawing/2014/main" id="{3F0E868E-A324-8F21-1BE1-7B6BF68A08AA}"/>
              </a:ext>
            </a:extLst>
          </p:cNvPr>
          <p:cNvSpPr/>
          <p:nvPr/>
        </p:nvSpPr>
        <p:spPr>
          <a:xfrm>
            <a:off x="488193" y="94580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80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京剧不仅是我们中华民族的国宝之一，而且也是中国文化的象征。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Beijing opera is not only one of China’s national treasures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also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Chinese culture.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我的电脑似乎出故障了。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something wrong with my computer.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01fcf">
            <a:extLst>
              <a:ext uri="{FF2B5EF4-FFF2-40B4-BE49-F238E27FC236}">
                <a16:creationId xmlns:a16="http://schemas.microsoft.com/office/drawing/2014/main" id="{FB659F37-7EF2-F47F-35D7-D232FE32A263}"/>
              </a:ext>
            </a:extLst>
          </p:cNvPr>
          <p:cNvSpPr/>
          <p:nvPr/>
        </p:nvSpPr>
        <p:spPr>
          <a:xfrm>
            <a:off x="2211324" y="4942873"/>
            <a:ext cx="4818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seems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18343">
            <a:extLst>
              <a:ext uri="{FF2B5EF4-FFF2-40B4-BE49-F238E27FC236}">
                <a16:creationId xmlns:a16="http://schemas.microsoft.com/office/drawing/2014/main" id="{E9CB1440-A843-FAC4-F344-FD08F108377F}"/>
              </a:ext>
            </a:extLst>
          </p:cNvPr>
          <p:cNvSpPr/>
          <p:nvPr/>
        </p:nvSpPr>
        <p:spPr>
          <a:xfrm>
            <a:off x="2544128" y="3674905"/>
            <a:ext cx="483876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symbol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87471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8545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假如你对网课不满意，请发邮件给我们。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Please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send us an email if you are not satisfied with the online lessons.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你能告诉我怎样可以提高英语写作能力吗？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 you tell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improve my English writing ability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10113">
            <a:extLst>
              <a:ext uri="{FF2B5EF4-FFF2-40B4-BE49-F238E27FC236}">
                <a16:creationId xmlns:a16="http://schemas.microsoft.com/office/drawing/2014/main" id="{6F26BB87-ACBB-E36D-9B23-24973687A8F1}"/>
              </a:ext>
            </a:extLst>
          </p:cNvPr>
          <p:cNvSpPr/>
          <p:nvPr/>
        </p:nvSpPr>
        <p:spPr>
          <a:xfrm>
            <a:off x="3898265" y="3517909"/>
            <a:ext cx="46482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da4b2">
            <a:extLst>
              <a:ext uri="{FF2B5EF4-FFF2-40B4-BE49-F238E27FC236}">
                <a16:creationId xmlns:a16="http://schemas.microsoft.com/office/drawing/2014/main" id="{FF7D826F-CEDF-0E28-CAC5-9CABC85DBAA6}"/>
              </a:ext>
            </a:extLst>
          </p:cNvPr>
          <p:cNvSpPr/>
          <p:nvPr/>
        </p:nvSpPr>
        <p:spPr>
          <a:xfrm>
            <a:off x="2263140" y="1615957"/>
            <a:ext cx="46742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feel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free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349697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28726" y="1292694"/>
            <a:ext cx="6652011" cy="5073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Hello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 is Han Mei speaking.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Hi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Han Mei. This is Mark speaking.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Are you free today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Yes. What’s up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I’m writing a passage and I want to make a survey about plants and animals. Let me ask you some questions.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c401f">
            <a:extLst>
              <a:ext uri="{FF2B5EF4-FFF2-40B4-BE49-F238E27FC236}">
                <a16:creationId xmlns:a16="http://schemas.microsoft.com/office/drawing/2014/main" id="{969C2F5F-1E4F-7747-DCA9-DF2A026B5AF3}"/>
              </a:ext>
            </a:extLst>
          </p:cNvPr>
          <p:cNvSpPr/>
          <p:nvPr/>
        </p:nvSpPr>
        <p:spPr>
          <a:xfrm>
            <a:off x="5893854" y="5827102"/>
            <a:ext cx="1230376" cy="4108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fc19f">
            <a:extLst>
              <a:ext uri="{FF2B5EF4-FFF2-40B4-BE49-F238E27FC236}">
                <a16:creationId xmlns:a16="http://schemas.microsoft.com/office/drawing/2014/main" id="{7DBF01A3-CDB7-2E9A-6B4B-DE6BB4449987}"/>
              </a:ext>
            </a:extLst>
          </p:cNvPr>
          <p:cNvSpPr/>
          <p:nvPr/>
        </p:nvSpPr>
        <p:spPr>
          <a:xfrm>
            <a:off x="1042454" y="2498686"/>
            <a:ext cx="11017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7330326" y="1620787"/>
            <a:ext cx="4517923" cy="329320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Thank you very much.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Could I speak to Mark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It can sing to me every day.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I like animals better.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Who are you speaking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Why do you like them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Which do you like better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plants or animals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432</TotalTime>
  <Words>1304</Words>
  <Application>Microsoft Office PowerPoint</Application>
  <PresentationFormat>宽屏</PresentationFormat>
  <Paragraphs>118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12</cp:revision>
  <dcterms:created xsi:type="dcterms:W3CDTF">2025-07-27T01:04:36Z</dcterms:created>
  <dcterms:modified xsi:type="dcterms:W3CDTF">2025-07-29T08:19:20Z</dcterms:modified>
</cp:coreProperties>
</file>