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B(Reflecting)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25640" y="1916072"/>
            <a:ext cx="4632960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about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My uncle is very good at fishing.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like eating fish.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We sometimes go fishing.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Dad is taking us to go on an outing in the car.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Who cooks the fish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 will go out by bike.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75252" y="1179525"/>
            <a:ext cx="6748508" cy="5443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7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=</a:t>
            </a:r>
            <a:r>
              <a:rPr lang="en-US" altLang="zh-CN" sz="27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Jim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</a:t>
            </a:r>
            <a:r>
              <a:rPr lang="en-US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=</a:t>
            </a:r>
            <a:r>
              <a:rPr lang="en-US" altLang="zh-CN" sz="27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Li</a:t>
            </a:r>
            <a:r>
              <a:rPr lang="en-US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Lei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Hello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 Lei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Jim. Can you come and play football with us on Sunday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Sorry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can’t.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27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 you like going in the car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do. We sometimes go out in the car on Saturdays. What do you usually do on Saturdays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a28f0">
            <a:extLst>
              <a:ext uri="{FF2B5EF4-FFF2-40B4-BE49-F238E27FC236}">
                <a16:creationId xmlns:a16="http://schemas.microsoft.com/office/drawing/2014/main" id="{C8BCCF25-AB0D-8D0C-997A-910CA994D8B3}"/>
              </a:ext>
            </a:extLst>
          </p:cNvPr>
          <p:cNvSpPr/>
          <p:nvPr/>
        </p:nvSpPr>
        <p:spPr>
          <a:xfrm>
            <a:off x="4070305" y="3950665"/>
            <a:ext cx="1079563" cy="4439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    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78040" y="1072218"/>
            <a:ext cx="4632960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about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My uncle is very good at fishing.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like eating fish.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We sometimes go fishing.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Dad is taking us to go on an outing in the car.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Who cooks the fish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 will go out by bike.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381000" y="716280"/>
            <a:ext cx="6507480" cy="564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usually go and see my uncle on Saturdays. I like doing that.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 you like fishing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do.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catches a lot of fish. Often we take the fish home for supper.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dad. I help him. We like cooking fish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eating it too.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05366">
            <a:extLst>
              <a:ext uri="{FF2B5EF4-FFF2-40B4-BE49-F238E27FC236}">
                <a16:creationId xmlns:a16="http://schemas.microsoft.com/office/drawing/2014/main" id="{E0676650-CA08-8979-96C2-1548A43F33FC}"/>
              </a:ext>
            </a:extLst>
          </p:cNvPr>
          <p:cNvSpPr/>
          <p:nvPr/>
        </p:nvSpPr>
        <p:spPr>
          <a:xfrm>
            <a:off x="1618615" y="4141216"/>
            <a:ext cx="106794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 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9d7f7">
            <a:extLst>
              <a:ext uri="{FF2B5EF4-FFF2-40B4-BE49-F238E27FC236}">
                <a16:creationId xmlns:a16="http://schemas.microsoft.com/office/drawing/2014/main" id="{D77E6B0D-A147-6837-5183-3A6F6487E681}"/>
              </a:ext>
            </a:extLst>
          </p:cNvPr>
          <p:cNvSpPr/>
          <p:nvPr/>
        </p:nvSpPr>
        <p:spPr>
          <a:xfrm>
            <a:off x="2187639" y="3586480"/>
            <a:ext cx="11208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 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7f287">
            <a:extLst>
              <a:ext uri="{FF2B5EF4-FFF2-40B4-BE49-F238E27FC236}">
                <a16:creationId xmlns:a16="http://schemas.microsoft.com/office/drawing/2014/main" id="{E25CE1E7-5776-CCC7-F9F6-E46B3A9FE2C0}"/>
              </a:ext>
            </a:extLst>
          </p:cNvPr>
          <p:cNvSpPr/>
          <p:nvPr/>
        </p:nvSpPr>
        <p:spPr>
          <a:xfrm>
            <a:off x="3404299" y="2477008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ec9fe">
            <a:extLst>
              <a:ext uri="{FF2B5EF4-FFF2-40B4-BE49-F238E27FC236}">
                <a16:creationId xmlns:a16="http://schemas.microsoft.com/office/drawing/2014/main" id="{6C5CDE17-E5FD-8624-B03D-9AB44F0681C4}"/>
              </a:ext>
            </a:extLst>
          </p:cNvPr>
          <p:cNvSpPr/>
          <p:nvPr/>
        </p:nvSpPr>
        <p:spPr>
          <a:xfrm>
            <a:off x="5781040" y="1367536"/>
            <a:ext cx="10319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01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96240" y="655320"/>
            <a:ext cx="11430000" cy="6043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Communication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problem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children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communicate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advice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argue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something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angry.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probably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shouting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somewhere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else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off.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moment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writing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letter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998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96240" y="1874520"/>
            <a:ext cx="11430000" cy="32293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Perhaps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disagree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something.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524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50520" y="731520"/>
            <a:ext cx="11430000" cy="57900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Michael’s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motorcycle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摩托车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argued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agreement.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Michael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bought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motorcycle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certain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relationship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closer.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relationship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happier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person.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203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11480" y="1203960"/>
            <a:ext cx="1147572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passage mainly talks about the communication problem between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teachers and their students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school kids and their parents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parents and school teachers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parents and children of all ages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173d">
            <a:extLst>
              <a:ext uri="{FF2B5EF4-FFF2-40B4-BE49-F238E27FC236}">
                <a16:creationId xmlns:a16="http://schemas.microsoft.com/office/drawing/2014/main" id="{AF5EF44D-AC58-267F-BE23-86A4C61166D0}"/>
              </a:ext>
            </a:extLst>
          </p:cNvPr>
          <p:cNvSpPr/>
          <p:nvPr/>
        </p:nvSpPr>
        <p:spPr>
          <a:xfrm>
            <a:off x="536258" y="130048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48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96240" y="720969"/>
            <a:ext cx="1120140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parents probably won’t listen to you if you don’t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speak to them politely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often stay with them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show your love to them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do chores for them.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27b6">
            <a:extLst>
              <a:ext uri="{FF2B5EF4-FFF2-40B4-BE49-F238E27FC236}">
                <a16:creationId xmlns:a16="http://schemas.microsoft.com/office/drawing/2014/main" id="{B3CABEF9-95C8-2162-0709-F304267E3DF0}"/>
              </a:ext>
            </a:extLst>
          </p:cNvPr>
          <p:cNvSpPr/>
          <p:nvPr/>
        </p:nvSpPr>
        <p:spPr>
          <a:xfrm>
            <a:off x="521018" y="81748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08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72440" y="929640"/>
            <a:ext cx="1143000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of the following is NOT true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It’s certainly necessary to show your love to your parents.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Think it over before you want to talk to your parents about something.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It’s hard for all the teenagers to communicate with their parents.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Put yourself in your parents’ shoes and you may find some good ways to communicate with your parents.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be0f">
            <a:extLst>
              <a:ext uri="{FF2B5EF4-FFF2-40B4-BE49-F238E27FC236}">
                <a16:creationId xmlns:a16="http://schemas.microsoft.com/office/drawing/2014/main" id="{757D9BC2-F09B-2E35-C633-C9F697DB1775}"/>
              </a:ext>
            </a:extLst>
          </p:cNvPr>
          <p:cNvSpPr/>
          <p:nvPr/>
        </p:nvSpPr>
        <p:spPr>
          <a:xfrm>
            <a:off x="597218" y="102616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94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317EDB0-2403-7D58-E992-EF8923DC86CD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B(Reflecting)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8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Let’s Communicate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/>
          </p:cNvSpPr>
          <p:nvPr/>
        </p:nvSpPr>
        <p:spPr>
          <a:xfrm>
            <a:off x="335482" y="3775264"/>
            <a:ext cx="1143000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 visitors will come to our school next week. Who will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them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 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soon as possible.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another topic. It’s about your future.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A_439a4">
            <a:extLst>
              <a:ext uri="{FF2B5EF4-FFF2-40B4-BE49-F238E27FC236}">
                <a16:creationId xmlns:a16="http://schemas.microsoft.com/office/drawing/2014/main" id="{FB929E33-99EA-1720-9311-86C7383F0441}"/>
              </a:ext>
            </a:extLst>
          </p:cNvPr>
          <p:cNvSpPr/>
          <p:nvPr/>
        </p:nvSpPr>
        <p:spPr>
          <a:xfrm>
            <a:off x="2005659" y="5773736"/>
            <a:ext cx="2913126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move on 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9" name="A_b8436">
            <a:extLst>
              <a:ext uri="{FF2B5EF4-FFF2-40B4-BE49-F238E27FC236}">
                <a16:creationId xmlns:a16="http://schemas.microsoft.com/office/drawing/2014/main" id="{98B39623-02AB-A236-6A95-BBDAEC821110}"/>
              </a:ext>
            </a:extLst>
          </p:cNvPr>
          <p:cNvSpPr/>
          <p:nvPr/>
        </p:nvSpPr>
        <p:spPr>
          <a:xfrm>
            <a:off x="4589919" y="5139752"/>
            <a:ext cx="1954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line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8" name="A_a96b8">
            <a:extLst>
              <a:ext uri="{FF2B5EF4-FFF2-40B4-BE49-F238E27FC236}">
                <a16:creationId xmlns:a16="http://schemas.microsoft.com/office/drawing/2014/main" id="{0CDFE1B7-322B-31A2-7F7F-4A393B7AA12B}"/>
              </a:ext>
            </a:extLst>
          </p:cNvPr>
          <p:cNvSpPr/>
          <p:nvPr/>
        </p:nvSpPr>
        <p:spPr>
          <a:xfrm>
            <a:off x="2223972" y="5139752"/>
            <a:ext cx="18453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drop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7" name="A_7a50b">
            <a:extLst>
              <a:ext uri="{FF2B5EF4-FFF2-40B4-BE49-F238E27FC236}">
                <a16:creationId xmlns:a16="http://schemas.microsoft.com/office/drawing/2014/main" id="{48F22984-1E5C-71F3-DEBE-59D6C3484873}"/>
              </a:ext>
            </a:extLst>
          </p:cNvPr>
          <p:cNvSpPr/>
          <p:nvPr/>
        </p:nvSpPr>
        <p:spPr>
          <a:xfrm>
            <a:off x="3513022" y="4505768"/>
            <a:ext cx="22739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1752802" y="2223529"/>
            <a:ext cx="8595360" cy="13038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argue with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drop ... a line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show ... around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move on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keep ... away from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10b18">
            <a:extLst>
              <a:ext uri="{FF2B5EF4-FFF2-40B4-BE49-F238E27FC236}">
                <a16:creationId xmlns:a16="http://schemas.microsoft.com/office/drawing/2014/main" id="{06CCDD18-63A9-B669-9904-FBA62CE1724D}"/>
              </a:ext>
            </a:extLst>
          </p:cNvPr>
          <p:cNvSpPr/>
          <p:nvPr/>
        </p:nvSpPr>
        <p:spPr>
          <a:xfrm>
            <a:off x="733310" y="4505768"/>
            <a:ext cx="18987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335482" y="1371600"/>
            <a:ext cx="114300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26922" y="3185160"/>
            <a:ext cx="11429798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isn’t friendly because 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fire. It’s very dangerous.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42b43">
            <a:extLst>
              <a:ext uri="{FF2B5EF4-FFF2-40B4-BE49-F238E27FC236}">
                <a16:creationId xmlns:a16="http://schemas.microsoft.com/office/drawing/2014/main" id="{0DE00A68-027F-5015-8059-61BAD3937404}"/>
              </a:ext>
            </a:extLst>
          </p:cNvPr>
          <p:cNvSpPr/>
          <p:nvPr/>
        </p:nvSpPr>
        <p:spPr>
          <a:xfrm>
            <a:off x="6487362" y="3915664"/>
            <a:ext cx="28724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away from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993e5">
            <a:extLst>
              <a:ext uri="{FF2B5EF4-FFF2-40B4-BE49-F238E27FC236}">
                <a16:creationId xmlns:a16="http://schemas.microsoft.com/office/drawing/2014/main" id="{9F8E659D-7701-6659-7589-89686AD002B0}"/>
              </a:ext>
            </a:extLst>
          </p:cNvPr>
          <p:cNvSpPr/>
          <p:nvPr/>
        </p:nvSpPr>
        <p:spPr>
          <a:xfrm>
            <a:off x="3160978" y="3915664"/>
            <a:ext cx="1830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keep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1844141" y="1690557"/>
            <a:ext cx="8595360" cy="13038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argue with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drop ... a line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show ... around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move on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keep ... away from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7742">
            <a:extLst>
              <a:ext uri="{FF2B5EF4-FFF2-40B4-BE49-F238E27FC236}">
                <a16:creationId xmlns:a16="http://schemas.microsoft.com/office/drawing/2014/main" id="{CABA61B2-C573-0A82-15D5-9DAFE134C445}"/>
              </a:ext>
            </a:extLst>
          </p:cNvPr>
          <p:cNvSpPr/>
          <p:nvPr/>
        </p:nvSpPr>
        <p:spPr>
          <a:xfrm>
            <a:off x="7020762" y="3281680"/>
            <a:ext cx="30385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argues with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7045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11480" y="1339948"/>
            <a:ext cx="11430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baby is sleeping. Don’t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I’ll turn off the music.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wake up him              B. wake him up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shout at him              D. about to him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add1">
            <a:extLst>
              <a:ext uri="{FF2B5EF4-FFF2-40B4-BE49-F238E27FC236}">
                <a16:creationId xmlns:a16="http://schemas.microsoft.com/office/drawing/2014/main" id="{4DEA701D-CE7E-4F68-8AC4-90C430B74B7F}"/>
              </a:ext>
            </a:extLst>
          </p:cNvPr>
          <p:cNvSpPr/>
          <p:nvPr/>
        </p:nvSpPr>
        <p:spPr>
          <a:xfrm>
            <a:off x="536258" y="207045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51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7200" y="129540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Kevin promises that if anyone has difficulties in the job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first one to help.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will be        B. would be		C. was                 D. a few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 policemen are working hard to find out the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the event.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That’s why people trust them.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wish           B. truth		C. success           D. change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2b4f">
            <a:extLst>
              <a:ext uri="{FF2B5EF4-FFF2-40B4-BE49-F238E27FC236}">
                <a16:creationId xmlns:a16="http://schemas.microsoft.com/office/drawing/2014/main" id="{03E343BA-E5F6-7EB2-055D-582202FE263C}"/>
              </a:ext>
            </a:extLst>
          </p:cNvPr>
          <p:cNvSpPr/>
          <p:nvPr/>
        </p:nvSpPr>
        <p:spPr>
          <a:xfrm>
            <a:off x="581978" y="329387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5209">
            <a:extLst>
              <a:ext uri="{FF2B5EF4-FFF2-40B4-BE49-F238E27FC236}">
                <a16:creationId xmlns:a16="http://schemas.microsoft.com/office/drawing/2014/main" id="{9881EC57-2BD0-C313-7E5D-15D960C10942}"/>
              </a:ext>
            </a:extLst>
          </p:cNvPr>
          <p:cNvSpPr/>
          <p:nvPr/>
        </p:nvSpPr>
        <p:spPr>
          <a:xfrm>
            <a:off x="581978" y="13919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09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96240" y="1493520"/>
            <a:ext cx="114300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haven’t seen my friend Tina for two years. I am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seeing her again.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worried about	    B. looking forward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planning to		    D. deciding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bought a new dictionary and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 30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yuan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paid        B. spent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took      D. cost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2280">
            <a:extLst>
              <a:ext uri="{FF2B5EF4-FFF2-40B4-BE49-F238E27FC236}">
                <a16:creationId xmlns:a16="http://schemas.microsoft.com/office/drawing/2014/main" id="{0D12C2AF-6684-4243-1A0C-9DB0AB3AE172}"/>
              </a:ext>
            </a:extLst>
          </p:cNvPr>
          <p:cNvSpPr/>
          <p:nvPr/>
        </p:nvSpPr>
        <p:spPr>
          <a:xfrm>
            <a:off x="521018" y="412597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13b0">
            <a:extLst>
              <a:ext uri="{FF2B5EF4-FFF2-40B4-BE49-F238E27FC236}">
                <a16:creationId xmlns:a16="http://schemas.microsoft.com/office/drawing/2014/main" id="{CFE354F1-E3F6-E9E9-2A6F-CB9E9583C79E}"/>
              </a:ext>
            </a:extLst>
          </p:cNvPr>
          <p:cNvSpPr/>
          <p:nvPr/>
        </p:nvSpPr>
        <p:spPr>
          <a:xfrm>
            <a:off x="521018" y="1590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24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35280" y="1554480"/>
            <a:ext cx="1168908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will stay at home. It will rain tomorrow.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合并为一句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 at home if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tomorrow.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it is rainy this weekend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won’t go for a picnic.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for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picnic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is rainy this weekend.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6ecca">
            <a:extLst>
              <a:ext uri="{FF2B5EF4-FFF2-40B4-BE49-F238E27FC236}">
                <a16:creationId xmlns:a16="http://schemas.microsoft.com/office/drawing/2014/main" id="{CC998A8C-D2C6-4B5F-8185-5305F223B2E9}"/>
              </a:ext>
            </a:extLst>
          </p:cNvPr>
          <p:cNvSpPr/>
          <p:nvPr/>
        </p:nvSpPr>
        <p:spPr>
          <a:xfrm>
            <a:off x="5875401" y="4820920"/>
            <a:ext cx="12653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1296e">
            <a:extLst>
              <a:ext uri="{FF2B5EF4-FFF2-40B4-BE49-F238E27FC236}">
                <a16:creationId xmlns:a16="http://schemas.microsoft.com/office/drawing/2014/main" id="{AD40ECCA-C70B-6135-44BF-AAFAB4B21AB2}"/>
              </a:ext>
            </a:extLst>
          </p:cNvPr>
          <p:cNvSpPr/>
          <p:nvPr/>
        </p:nvSpPr>
        <p:spPr>
          <a:xfrm>
            <a:off x="1399667" y="4820920"/>
            <a:ext cx="2009839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won’t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5cdde">
            <a:extLst>
              <a:ext uri="{FF2B5EF4-FFF2-40B4-BE49-F238E27FC236}">
                <a16:creationId xmlns:a16="http://schemas.microsoft.com/office/drawing/2014/main" id="{4B1F3B4B-E0FF-7289-7C0B-3C55F6565FEC}"/>
              </a:ext>
            </a:extLst>
          </p:cNvPr>
          <p:cNvSpPr/>
          <p:nvPr/>
        </p:nvSpPr>
        <p:spPr>
          <a:xfrm>
            <a:off x="5870258" y="2918968"/>
            <a:ext cx="18987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rains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6ea96">
            <a:extLst>
              <a:ext uri="{FF2B5EF4-FFF2-40B4-BE49-F238E27FC236}">
                <a16:creationId xmlns:a16="http://schemas.microsoft.com/office/drawing/2014/main" id="{9276704F-1155-D0DC-A8E6-0EE69B86FECF}"/>
              </a:ext>
            </a:extLst>
          </p:cNvPr>
          <p:cNvSpPr/>
          <p:nvPr/>
        </p:nvSpPr>
        <p:spPr>
          <a:xfrm>
            <a:off x="1331595" y="2918968"/>
            <a:ext cx="1649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60225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11480" y="670560"/>
            <a:ext cx="1133856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Finish your homework first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or your parents will be angry.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homework first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your parents will be angry.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I have lots of money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I’ll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travel around the world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have lots of money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think hard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you’ll find a way.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hard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you’ll find a way.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7e539">
            <a:extLst>
              <a:ext uri="{FF2B5EF4-FFF2-40B4-BE49-F238E27FC236}">
                <a16:creationId xmlns:a16="http://schemas.microsoft.com/office/drawing/2014/main" id="{753F641D-5DEE-9FA6-B48F-C624BD73C529}"/>
              </a:ext>
            </a:extLst>
          </p:cNvPr>
          <p:cNvSpPr/>
          <p:nvPr/>
        </p:nvSpPr>
        <p:spPr>
          <a:xfrm>
            <a:off x="4131945" y="5838952"/>
            <a:ext cx="16717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7" name="A_9ee98">
            <a:extLst>
              <a:ext uri="{FF2B5EF4-FFF2-40B4-BE49-F238E27FC236}">
                <a16:creationId xmlns:a16="http://schemas.microsoft.com/office/drawing/2014/main" id="{665F6715-2451-9DF0-9713-7DAEBFCAE9F7}"/>
              </a:ext>
            </a:extLst>
          </p:cNvPr>
          <p:cNvSpPr/>
          <p:nvPr/>
        </p:nvSpPr>
        <p:spPr>
          <a:xfrm>
            <a:off x="809308" y="5838952"/>
            <a:ext cx="20781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Think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01c22">
            <a:extLst>
              <a:ext uri="{FF2B5EF4-FFF2-40B4-BE49-F238E27FC236}">
                <a16:creationId xmlns:a16="http://schemas.microsoft.com/office/drawing/2014/main" id="{0A3681B5-24D5-764F-B920-75255325F7E4}"/>
              </a:ext>
            </a:extLst>
          </p:cNvPr>
          <p:cNvSpPr/>
          <p:nvPr/>
        </p:nvSpPr>
        <p:spPr>
          <a:xfrm>
            <a:off x="4163695" y="4570984"/>
            <a:ext cx="1446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36ed6">
            <a:extLst>
              <a:ext uri="{FF2B5EF4-FFF2-40B4-BE49-F238E27FC236}">
                <a16:creationId xmlns:a16="http://schemas.microsoft.com/office/drawing/2014/main" id="{DD16DD10-F0F9-8C6E-BB30-BAC84FA052F4}"/>
              </a:ext>
            </a:extLst>
          </p:cNvPr>
          <p:cNvSpPr/>
          <p:nvPr/>
        </p:nvSpPr>
        <p:spPr>
          <a:xfrm>
            <a:off x="1880870" y="4570984"/>
            <a:ext cx="1649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ea483">
            <a:extLst>
              <a:ext uri="{FF2B5EF4-FFF2-40B4-BE49-F238E27FC236}">
                <a16:creationId xmlns:a16="http://schemas.microsoft.com/office/drawing/2014/main" id="{2806B437-C69D-F956-7226-331F11C1BC71}"/>
              </a:ext>
            </a:extLst>
          </p:cNvPr>
          <p:cNvSpPr/>
          <p:nvPr/>
        </p:nvSpPr>
        <p:spPr>
          <a:xfrm>
            <a:off x="2753995" y="2035048"/>
            <a:ext cx="39307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finish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cdab3">
            <a:extLst>
              <a:ext uri="{FF2B5EF4-FFF2-40B4-BE49-F238E27FC236}">
                <a16:creationId xmlns:a16="http://schemas.microsoft.com/office/drawing/2014/main" id="{20ADB8EB-FBAB-5AE5-E16F-85366616220B}"/>
              </a:ext>
            </a:extLst>
          </p:cNvPr>
          <p:cNvSpPr/>
          <p:nvPr/>
        </p:nvSpPr>
        <p:spPr>
          <a:xfrm>
            <a:off x="809308" y="2035048"/>
            <a:ext cx="13113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5457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396</TotalTime>
  <Words>1260</Words>
  <Application>Microsoft Office PowerPoint</Application>
  <PresentationFormat>宽屏</PresentationFormat>
  <Paragraphs>126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15</cp:revision>
  <dcterms:created xsi:type="dcterms:W3CDTF">2025-07-27T01:04:36Z</dcterms:created>
  <dcterms:modified xsi:type="dcterms:W3CDTF">2025-07-30T01:30:05Z</dcterms:modified>
</cp:coreProperties>
</file>