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6" r:id="rId6"/>
    <p:sldId id="877" r:id="rId7"/>
    <p:sldId id="874" r:id="rId8"/>
    <p:sldId id="878" r:id="rId9"/>
    <p:sldId id="875" r:id="rId10"/>
    <p:sldId id="879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单元写作专项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26720" y="2011680"/>
            <a:ext cx="1141476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要点：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邀请函应包含以上所给要点提示，可适当发挥；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语句通顺，语法正确，书写规范；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388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213360" y="548640"/>
            <a:ext cx="11811000" cy="604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How’s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Saturday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opening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The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opening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Saturday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8th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November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hall.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countryside.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sale.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drinks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Please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reply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invitation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1st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November.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</a:t>
            </a:r>
            <a:r>
              <a:rPr lang="en-US" altLang="zh-CN" sz="25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92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单元写作专项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678808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2001142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话题分析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45494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写作实例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8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Let’s Communicate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5237731"/>
            <a:ext cx="4476446" cy="640508"/>
            <a:chOff x="1145233" y="1930184"/>
            <a:chExt cx="4476446" cy="64050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写作指导</a:t>
              </a: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6025433"/>
            <a:ext cx="4476446" cy="640508"/>
            <a:chOff x="1145233" y="1930184"/>
            <a:chExt cx="4476446" cy="64050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18">
              <a:hlinkClick r:id="rId6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写作专练</a:t>
              </a:r>
            </a:p>
          </p:txBody>
        </p:sp>
        <p:sp>
          <p:nvSpPr>
            <p:cNvPr id="22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02365" y="737519"/>
            <a:ext cx="2031119" cy="380695"/>
          </a:xfrm>
          <a:prstGeom prst="rect">
            <a:avLst/>
          </a:prstGeom>
        </p:spPr>
      </p:pic>
      <p:sp>
        <p:nvSpPr>
          <p:cNvPr id="2" name="矩形 1"/>
          <p:cNvSpPr>
            <a:spLocks/>
          </p:cNvSpPr>
          <p:nvPr/>
        </p:nvSpPr>
        <p:spPr>
          <a:xfrm>
            <a:off x="402365" y="2148840"/>
            <a:ext cx="11430000" cy="3890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本单元的话题是“交流”，与此相关的写作往往以发出邀请、接受邀请或拒绝邀请的信函为主。无论是向别人发出邀请还是因故谢绝别人的邀请，都应语气委婉。写作时应注意邀请函的格式，一般包括称呼语、正文、结束语及签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7"/>
            <a:ext cx="2110338" cy="395543"/>
          </a:xfrm>
          <a:prstGeom prst="rect">
            <a:avLst/>
          </a:prstGeom>
        </p:spPr>
      </p:pic>
      <p:sp>
        <p:nvSpPr>
          <p:cNvPr id="2" name="矩形 1"/>
          <p:cNvSpPr>
            <a:spLocks/>
          </p:cNvSpPr>
          <p:nvPr/>
        </p:nvSpPr>
        <p:spPr>
          <a:xfrm>
            <a:off x="387617" y="1467750"/>
            <a:ext cx="11521440" cy="4513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假设你生活在一个国际社区，你们准备组织一次社区聚会。请你根据下面的内容提示，以社区主席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(the community chairman)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的名义，用英语写一封电子邮件邀请大家参加聚会。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时间：下周日傍晚六点钟；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地点：社区广场；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活动：聚餐、听音乐、舞会……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81000" y="1615440"/>
            <a:ext cx="1150620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邮件内容应包含以上所给要点提示，可适当发挥；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语句通顺，条理清晰；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571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96240" y="1124243"/>
            <a:ext cx="114300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community chairman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136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17112" y="752168"/>
            <a:ext cx="1957377" cy="366873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799742"/>
              </p:ext>
            </p:extLst>
          </p:nvPr>
        </p:nvGraphicFramePr>
        <p:xfrm>
          <a:off x="417112" y="1394144"/>
          <a:ext cx="11430000" cy="4630420"/>
        </p:xfrm>
        <a:graphic>
          <a:graphicData uri="http://schemas.openxmlformats.org/drawingml/2006/table">
            <a:tbl>
              <a:tblPr firstRow="1" firstCol="1" bandRow="1"/>
              <a:tblGrid>
                <a:gridCol w="79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1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审主题：聚会邀请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审体裁：应用文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审人称：第一人称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审时态：一般将来时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审要点：邀请的对象，聚会的时间、地点、要求、活动内容等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community square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社区广场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 Sunday evening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下周日晚上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free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免费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 to do ...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记得做……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part in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参加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image218.jpeg" descr="source:si_idp1851955040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35" y="1722120"/>
            <a:ext cx="526368" cy="166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219.jpeg" descr="source:si_idp1851981536;Founder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36" y="4078854"/>
            <a:ext cx="526368" cy="166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45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65760" y="899160"/>
            <a:ext cx="11612880" cy="5442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【例文展示】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We’ll have a party at the community square at 6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next Sunday evening. First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will have a big dinner. You need to bring your special dishes there. You can enjoy your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drinks and beautiful music for free. After dinner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will have a dancing party. So remember to wear your beautiful clothes. If you want to take part in the party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call me or send me an email.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community chairman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65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46608" y="722671"/>
            <a:ext cx="1967176" cy="368710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46608" y="1091381"/>
            <a:ext cx="1118616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下周六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是你们学校的美食节。假如你是王琳，请根据下面的提示向你的好朋友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发一个邀请函，请她来参加美食节。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举办美食节是为贫穷的孩子筹钱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(raise money)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美食节开幕式上午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在学校大厅开始；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每位宾客可得到免费的饮料和一朵花；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日前书面回复本邀请函。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458680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16</TotalTime>
  <Words>657</Words>
  <Application>Microsoft Office PowerPoint</Application>
  <PresentationFormat>宽屏</PresentationFormat>
  <Paragraphs>57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13</cp:revision>
  <dcterms:created xsi:type="dcterms:W3CDTF">2025-07-26T01:42:15Z</dcterms:created>
  <dcterms:modified xsi:type="dcterms:W3CDTF">2025-07-30T01:28:40Z</dcterms:modified>
</cp:coreProperties>
</file>