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88" r:id="rId19"/>
    <p:sldId id="889" r:id="rId20"/>
    <p:sldId id="87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20040" y="2438400"/>
            <a:ext cx="1149096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shows the structure of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B. 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D. 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5f91f">
            <a:extLst>
              <a:ext uri="{FF2B5EF4-FFF2-40B4-BE49-F238E27FC236}">
                <a16:creationId xmlns:a16="http://schemas.microsoft.com/office/drawing/2014/main" id="{A734133A-529E-B70F-7E9F-853BB55B81F6}"/>
              </a:ext>
            </a:extLst>
          </p:cNvPr>
          <p:cNvSpPr/>
          <p:nvPr/>
        </p:nvSpPr>
        <p:spPr>
          <a:xfrm>
            <a:off x="444818" y="25349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7862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72440" y="1752600"/>
            <a:ext cx="114300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best title for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Communicating Like the British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Ways of Making Communication Interesting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UK and US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Common Language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Different Styles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UK and US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Different Countries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Common Cultures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2989">
            <a:extLst>
              <a:ext uri="{FF2B5EF4-FFF2-40B4-BE49-F238E27FC236}">
                <a16:creationId xmlns:a16="http://schemas.microsoft.com/office/drawing/2014/main" id="{98549F28-36F7-8ED4-872C-B0C3DFFB89DB}"/>
              </a:ext>
            </a:extLst>
          </p:cNvPr>
          <p:cNvSpPr/>
          <p:nvPr/>
        </p:nvSpPr>
        <p:spPr>
          <a:xfrm>
            <a:off x="597218" y="18491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91579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50520" y="899160"/>
            <a:ext cx="11201400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Has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warmly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memory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questions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they’re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connecting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Connect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Mental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心理的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improves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mental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social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connections.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8165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50520" y="685800"/>
            <a:ext cx="11567160" cy="5442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Humans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naturally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connect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whether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community.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connections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energy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support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celebrate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worries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Social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connections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aren’t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mental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improve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physical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Research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suggests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lonely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slowly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Humans’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connection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relationships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relationships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9459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65760" y="701040"/>
            <a:ext cx="11445240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connect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connect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Julia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Clements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Place2Be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organizer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behind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Mental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connect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online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either.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connected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Clements.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advises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connections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through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words.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experiences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tools.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9870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65760" y="1143000"/>
            <a:ext cx="11430000" cy="77311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Everybody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lonely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refuse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connections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stronger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advises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Clements.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feeling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organizations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Childline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connections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repair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strained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紧张的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relationship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0778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96240" y="1630680"/>
            <a:ext cx="11430000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writer uses three questions in the beginning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express worries about humans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lead into the topic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introduce health problems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interest readers in family memory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faf6">
            <a:extLst>
              <a:ext uri="{FF2B5EF4-FFF2-40B4-BE49-F238E27FC236}">
                <a16:creationId xmlns:a16="http://schemas.microsoft.com/office/drawing/2014/main" id="{18CC1F21-0E8E-A5A4-DF66-F18ABA7D381F}"/>
              </a:ext>
            </a:extLst>
          </p:cNvPr>
          <p:cNvSpPr/>
          <p:nvPr/>
        </p:nvSpPr>
        <p:spPr>
          <a:xfrm>
            <a:off x="521018" y="172720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1666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72440" y="1874520"/>
            <a:ext cx="1127760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Paragraph 2 is mainly about the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connecting with others.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ways             		B. popularity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importance           D. rules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8532">
            <a:extLst>
              <a:ext uri="{FF2B5EF4-FFF2-40B4-BE49-F238E27FC236}">
                <a16:creationId xmlns:a16="http://schemas.microsoft.com/office/drawing/2014/main" id="{1B66EB42-855F-1EEF-0256-6BC5E3EC1494}"/>
              </a:ext>
            </a:extLst>
          </p:cNvPr>
          <p:cNvSpPr/>
          <p:nvPr/>
        </p:nvSpPr>
        <p:spPr>
          <a:xfrm>
            <a:off x="597218" y="19710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37090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65760" y="1844040"/>
            <a:ext cx="114300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Clements may agree that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 is better to connect with pets than people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using words is the best way to build connections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people should only communicate with others face to face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talking to others can be helpful to a lonely person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1d089">
            <a:extLst>
              <a:ext uri="{FF2B5EF4-FFF2-40B4-BE49-F238E27FC236}">
                <a16:creationId xmlns:a16="http://schemas.microsoft.com/office/drawing/2014/main" id="{FFAB5079-5804-6DB9-6B60-EB02E13B3C75}"/>
              </a:ext>
            </a:extLst>
          </p:cNvPr>
          <p:cNvSpPr/>
          <p:nvPr/>
        </p:nvSpPr>
        <p:spPr>
          <a:xfrm>
            <a:off x="490538" y="194056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28779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26720" y="1767840"/>
            <a:ext cx="1155192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text mainly about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do you refuse to talk to others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What should you do when you feel lonely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Being lonely isn’t good for your health.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Healthy social connections can improve health.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a66e">
            <a:extLst>
              <a:ext uri="{FF2B5EF4-FFF2-40B4-BE49-F238E27FC236}">
                <a16:creationId xmlns:a16="http://schemas.microsoft.com/office/drawing/2014/main" id="{903125AF-8DEA-9A44-A43F-E5C40521A6E1}"/>
              </a:ext>
            </a:extLst>
          </p:cNvPr>
          <p:cNvSpPr/>
          <p:nvPr/>
        </p:nvSpPr>
        <p:spPr>
          <a:xfrm>
            <a:off x="551498" y="186436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13377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DA9ADFB-8E65-1501-9CC4-4AD48027AC34}"/>
              </a:ext>
            </a:extLst>
          </p:cNvPr>
          <p:cNvGrpSpPr/>
          <p:nvPr/>
        </p:nvGrpSpPr>
        <p:grpSpPr>
          <a:xfrm>
            <a:off x="0" y="908321"/>
            <a:ext cx="12192000" cy="3095862"/>
            <a:chOff x="0" y="908321"/>
            <a:chExt cx="12192000" cy="309586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2273942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1" y="2385009"/>
              <a:ext cx="11647357" cy="1446550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8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Let’s Communicate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！</a:t>
              </a:r>
              <a:endPara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阅读能力提升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50520" y="853440"/>
            <a:ext cx="11430000" cy="77391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countries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separated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分割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language.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although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Americans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British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language.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studied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countries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pronunciations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spellings.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communication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styles.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81000" y="1188720"/>
            <a:ext cx="11277600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term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UK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biggest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challenge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directly.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British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famous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polite.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polite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contrary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British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similar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opinions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Actually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British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communicate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314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04800" y="640080"/>
            <a:ext cx="11521440" cy="604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Later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Americans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straight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spoke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trouble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getting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straight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point.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Excuse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terribly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打扰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lost.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nearest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station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Americans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strange.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Hey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nearest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station.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realized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communicating.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355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50520" y="2057400"/>
            <a:ext cx="1132332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communicate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countries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experiences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pronunciation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spelling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language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beginning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939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11480" y="1691640"/>
            <a:ext cx="1138428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underlined word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contrary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Paragraph 2 probably mean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　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Opposite.              B. Similarity.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Meaning.              D. Same.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98ac">
            <a:extLst>
              <a:ext uri="{FF2B5EF4-FFF2-40B4-BE49-F238E27FC236}">
                <a16:creationId xmlns:a16="http://schemas.microsoft.com/office/drawing/2014/main" id="{F1EC46E4-3C7F-D6DA-58C9-CCE82E80CA77}"/>
              </a:ext>
            </a:extLst>
          </p:cNvPr>
          <p:cNvSpPr/>
          <p:nvPr/>
        </p:nvSpPr>
        <p:spPr>
          <a:xfrm>
            <a:off x="536258" y="178816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523190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11480" y="1999650"/>
            <a:ext cx="1153668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does the writer develop Paragraph 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By explaining the facts.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By using numbers.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By giving an example.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By comparing two facts.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158c">
            <a:extLst>
              <a:ext uri="{FF2B5EF4-FFF2-40B4-BE49-F238E27FC236}">
                <a16:creationId xmlns:a16="http://schemas.microsoft.com/office/drawing/2014/main" id="{9284A096-91A4-2CB9-2863-35547C146233}"/>
              </a:ext>
            </a:extLst>
          </p:cNvPr>
          <p:cNvSpPr/>
          <p:nvPr/>
        </p:nvSpPr>
        <p:spPr>
          <a:xfrm>
            <a:off x="536258" y="20961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45310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41960" y="1569720"/>
            <a:ext cx="11430000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we know about the writer from the last paragraph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She has found a new way to learn English.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She has a long way to go to learn English.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She wants to start learning English again.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She plans to study in the US for longer.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800d">
            <a:extLst>
              <a:ext uri="{FF2B5EF4-FFF2-40B4-BE49-F238E27FC236}">
                <a16:creationId xmlns:a16="http://schemas.microsoft.com/office/drawing/2014/main" id="{1A112E18-8B08-522F-B618-E5A11771EA4F}"/>
              </a:ext>
            </a:extLst>
          </p:cNvPr>
          <p:cNvSpPr/>
          <p:nvPr/>
        </p:nvSpPr>
        <p:spPr>
          <a:xfrm>
            <a:off x="566738" y="166624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75936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25</TotalTime>
  <Words>1180</Words>
  <Application>Microsoft Office PowerPoint</Application>
  <PresentationFormat>宽屏</PresentationFormat>
  <Paragraphs>65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17</cp:revision>
  <dcterms:created xsi:type="dcterms:W3CDTF">2025-07-26T00:40:55Z</dcterms:created>
  <dcterms:modified xsi:type="dcterms:W3CDTF">2025-07-30T01:27:30Z</dcterms:modified>
</cp:coreProperties>
</file>