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259" r:id="rId10"/>
    <p:sldId id="879" r:id="rId11"/>
    <p:sldId id="87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6" y="13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Section A(3a~3c)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RJ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103807" y="1115481"/>
            <a:ext cx="4842387" cy="397031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I’m watching the film.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What’s it about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They just need to stand in the sun.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Will they speak in Chinese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E. It’s interesting.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F. I’m reading some information about the film.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G. Do you often watch films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en-US" sz="2800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2586" y="726738"/>
            <a:ext cx="6901221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Yes. And they will be able to speak in English and Russian.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Will they eat food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No.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Why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They can work when they are hot.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5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want to know more about it. 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Why not watch the film with me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Good idea.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ac17b">
            <a:extLst>
              <a:ext uri="{FF2B5EF4-FFF2-40B4-BE49-F238E27FC236}">
                <a16:creationId xmlns:a16="http://schemas.microsoft.com/office/drawing/2014/main" id="{2D406364-32DC-1573-F8AC-F593D7983527}"/>
              </a:ext>
            </a:extLst>
          </p:cNvPr>
          <p:cNvSpPr/>
          <p:nvPr/>
        </p:nvSpPr>
        <p:spPr>
          <a:xfrm>
            <a:off x="1519576" y="4706410"/>
            <a:ext cx="11906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5" name="A_590a2">
            <a:extLst>
              <a:ext uri="{FF2B5EF4-FFF2-40B4-BE49-F238E27FC236}">
                <a16:creationId xmlns:a16="http://schemas.microsoft.com/office/drawing/2014/main" id="{AF1972FB-D891-D9CF-C64B-0865341818C4}"/>
              </a:ext>
            </a:extLst>
          </p:cNvPr>
          <p:cNvSpPr/>
          <p:nvPr/>
        </p:nvSpPr>
        <p:spPr>
          <a:xfrm>
            <a:off x="2111714" y="3042202"/>
            <a:ext cx="11224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A_df541">
            <a:extLst>
              <a:ext uri="{FF2B5EF4-FFF2-40B4-BE49-F238E27FC236}">
                <a16:creationId xmlns:a16="http://schemas.microsoft.com/office/drawing/2014/main" id="{47FC4A9B-5282-C8B3-A947-9636E2551814}"/>
              </a:ext>
            </a:extLst>
          </p:cNvPr>
          <p:cNvSpPr/>
          <p:nvPr/>
        </p:nvSpPr>
        <p:spPr>
          <a:xfrm>
            <a:off x="1519576" y="823258"/>
            <a:ext cx="11224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817192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CAB0C17C-AE38-6373-C6ED-D0523E69E579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Section A(3a~3c)</a:t>
              </a:r>
              <a:endPara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基础过关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能力提升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Unit 7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　</a:t>
              </a:r>
              <a:r>
                <a:rPr lang="en-US" altLang="zh-CN" sz="4600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When Tomorrow Comes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17218" y="1192548"/>
            <a:ext cx="11296240" cy="5213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根据句意及首字母或汉语提示完成单词。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She has little time to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practise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so she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hasn’t </a:t>
            </a:r>
            <a:r>
              <a:rPr lang="en-US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her driving test yet.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old lady had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癌症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a year ago. She was afraid that she would die soon.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 you give me another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two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音乐会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tickets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Look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There’s a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yellow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钱包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on the ground.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7" name="A_6c089">
            <a:extLst>
              <a:ext uri="{FF2B5EF4-FFF2-40B4-BE49-F238E27FC236}">
                <a16:creationId xmlns:a16="http://schemas.microsoft.com/office/drawing/2014/main" id="{23ADBA6D-0832-D82E-66AA-22920516B12E}"/>
              </a:ext>
            </a:extLst>
          </p:cNvPr>
          <p:cNvSpPr/>
          <p:nvPr/>
        </p:nvSpPr>
        <p:spPr>
          <a:xfrm>
            <a:off x="5456629" y="5092972"/>
            <a:ext cx="303853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wallet/purse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6" name="A_5e23c">
            <a:extLst>
              <a:ext uri="{FF2B5EF4-FFF2-40B4-BE49-F238E27FC236}">
                <a16:creationId xmlns:a16="http://schemas.microsoft.com/office/drawing/2014/main" id="{E717A6E0-DDDC-FC16-5369-059030D8F831}"/>
              </a:ext>
            </a:extLst>
          </p:cNvPr>
          <p:cNvSpPr/>
          <p:nvPr/>
        </p:nvSpPr>
        <p:spPr>
          <a:xfrm>
            <a:off x="6381380" y="4458988"/>
            <a:ext cx="220351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concert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5" name="A_28fd4">
            <a:extLst>
              <a:ext uri="{FF2B5EF4-FFF2-40B4-BE49-F238E27FC236}">
                <a16:creationId xmlns:a16="http://schemas.microsoft.com/office/drawing/2014/main" id="{0D2C6823-512A-EA48-9EDF-80CCB062F348}"/>
              </a:ext>
            </a:extLst>
          </p:cNvPr>
          <p:cNvSpPr/>
          <p:nvPr/>
        </p:nvSpPr>
        <p:spPr>
          <a:xfrm>
            <a:off x="4548833" y="3191020"/>
            <a:ext cx="206857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cancer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4" name="A_1ba57">
            <a:extLst>
              <a:ext uri="{FF2B5EF4-FFF2-40B4-BE49-F238E27FC236}">
                <a16:creationId xmlns:a16="http://schemas.microsoft.com/office/drawing/2014/main" id="{DD534BF4-33FD-6C48-70AC-56D0CC277686}"/>
              </a:ext>
            </a:extLst>
          </p:cNvPr>
          <p:cNvSpPr/>
          <p:nvPr/>
        </p:nvSpPr>
        <p:spPr>
          <a:xfrm>
            <a:off x="8860483" y="1923052"/>
            <a:ext cx="194475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assed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2711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we go at 10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00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 about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 a little earlier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　　　　　　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Shall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making             B. Shall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to make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Will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making              D. Will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to make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833b6">
            <a:extLst>
              <a:ext uri="{FF2B5EF4-FFF2-40B4-BE49-F238E27FC236}">
                <a16:creationId xmlns:a16="http://schemas.microsoft.com/office/drawing/2014/main" id="{AAE5FF7C-4B3A-DDCD-C14A-86216E59714C}"/>
              </a:ext>
            </a:extLst>
          </p:cNvPr>
          <p:cNvSpPr/>
          <p:nvPr/>
        </p:nvSpPr>
        <p:spPr>
          <a:xfrm>
            <a:off x="804228" y="2733215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2736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49" y="2000050"/>
            <a:ext cx="11178253" cy="265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 will you do next Saturday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Tina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 the nursing home and work as a volunteer there.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go             	B. went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will go           D. was going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68ba2">
            <a:extLst>
              <a:ext uri="{FF2B5EF4-FFF2-40B4-BE49-F238E27FC236}">
                <a16:creationId xmlns:a16="http://schemas.microsoft.com/office/drawing/2014/main" id="{54CE1576-65FA-5853-2C76-2B7CC22382F6}"/>
              </a:ext>
            </a:extLst>
          </p:cNvPr>
          <p:cNvSpPr/>
          <p:nvPr/>
        </p:nvSpPr>
        <p:spPr>
          <a:xfrm>
            <a:off x="804227" y="209657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8245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27758" y="961290"/>
            <a:ext cx="11512550" cy="45192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 five years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my daughter Sally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 basketball player.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was             		B. is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will be             	D. will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Hurry up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The movie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 twenty minutes.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will begin             	B. begins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has begun             	D. began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acab9">
            <a:extLst>
              <a:ext uri="{FF2B5EF4-FFF2-40B4-BE49-F238E27FC236}">
                <a16:creationId xmlns:a16="http://schemas.microsoft.com/office/drawing/2014/main" id="{37353385-8718-BFB5-55F4-9A533DA73742}"/>
              </a:ext>
            </a:extLst>
          </p:cNvPr>
          <p:cNvSpPr/>
          <p:nvPr/>
        </p:nvSpPr>
        <p:spPr>
          <a:xfrm>
            <a:off x="452536" y="3593746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872ae">
            <a:extLst>
              <a:ext uri="{FF2B5EF4-FFF2-40B4-BE49-F238E27FC236}">
                <a16:creationId xmlns:a16="http://schemas.microsoft.com/office/drawing/2014/main" id="{66689631-D86F-494A-6B52-96E2CE55B9E5}"/>
              </a:ext>
            </a:extLst>
          </p:cNvPr>
          <p:cNvSpPr/>
          <p:nvPr/>
        </p:nvSpPr>
        <p:spPr>
          <a:xfrm>
            <a:off x="452536" y="105781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7754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61842" y="888461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翻译句子。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他学习如此努力，终于通过了考试。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 studied so hard that he could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at last.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将来会是什么样子的？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the future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你将会来参加我的生日聚会吗？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you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my birthday party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7" name="A_558bb">
            <a:extLst>
              <a:ext uri="{FF2B5EF4-FFF2-40B4-BE49-F238E27FC236}">
                <a16:creationId xmlns:a16="http://schemas.microsoft.com/office/drawing/2014/main" id="{DCA08721-B0E7-0AE3-EB5C-5FC8AC67D84F}"/>
              </a:ext>
            </a:extLst>
          </p:cNvPr>
          <p:cNvSpPr/>
          <p:nvPr/>
        </p:nvSpPr>
        <p:spPr>
          <a:xfrm>
            <a:off x="3347841" y="5422869"/>
            <a:ext cx="3278251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come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6" name="A_f945a">
            <a:extLst>
              <a:ext uri="{FF2B5EF4-FFF2-40B4-BE49-F238E27FC236}">
                <a16:creationId xmlns:a16="http://schemas.microsoft.com/office/drawing/2014/main" id="{600C1435-4749-01FD-1112-55CCA4567E46}"/>
              </a:ext>
            </a:extLst>
          </p:cNvPr>
          <p:cNvSpPr/>
          <p:nvPr/>
        </p:nvSpPr>
        <p:spPr>
          <a:xfrm>
            <a:off x="959670" y="5422869"/>
            <a:ext cx="1754822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5" name="A_24eaf">
            <a:extLst>
              <a:ext uri="{FF2B5EF4-FFF2-40B4-BE49-F238E27FC236}">
                <a16:creationId xmlns:a16="http://schemas.microsoft.com/office/drawing/2014/main" id="{F54D8D07-7F08-8241-4B06-DE7079A8F5A5}"/>
              </a:ext>
            </a:extLst>
          </p:cNvPr>
          <p:cNvSpPr/>
          <p:nvPr/>
        </p:nvSpPr>
        <p:spPr>
          <a:xfrm>
            <a:off x="5400479" y="4154901"/>
            <a:ext cx="29734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like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A_83d4b">
            <a:extLst>
              <a:ext uri="{FF2B5EF4-FFF2-40B4-BE49-F238E27FC236}">
                <a16:creationId xmlns:a16="http://schemas.microsoft.com/office/drawing/2014/main" id="{EA0A6183-C657-B304-98D2-46315861D528}"/>
              </a:ext>
            </a:extLst>
          </p:cNvPr>
          <p:cNvSpPr/>
          <p:nvPr/>
        </p:nvSpPr>
        <p:spPr>
          <a:xfrm>
            <a:off x="2031232" y="4154901"/>
            <a:ext cx="16494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3" name="A_c3ba2">
            <a:extLst>
              <a:ext uri="{FF2B5EF4-FFF2-40B4-BE49-F238E27FC236}">
                <a16:creationId xmlns:a16="http://schemas.microsoft.com/office/drawing/2014/main" id="{19BDC35F-94C0-8A34-7481-BE695C4D8282}"/>
              </a:ext>
            </a:extLst>
          </p:cNvPr>
          <p:cNvSpPr/>
          <p:nvPr/>
        </p:nvSpPr>
        <p:spPr>
          <a:xfrm>
            <a:off x="6681020" y="2252949"/>
            <a:ext cx="52689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pass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exam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2813365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919594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科学家正致力于发明攻克癌症的新药。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scientists are working on inventing new medicine to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a7b6b">
            <a:extLst>
              <a:ext uri="{FF2B5EF4-FFF2-40B4-BE49-F238E27FC236}">
                <a16:creationId xmlns:a16="http://schemas.microsoft.com/office/drawing/2014/main" id="{BB29E60C-8AAA-3F90-F970-41FDEE2E609A}"/>
              </a:ext>
            </a:extLst>
          </p:cNvPr>
          <p:cNvSpPr/>
          <p:nvPr/>
        </p:nvSpPr>
        <p:spPr>
          <a:xfrm>
            <a:off x="1178878" y="2284082"/>
            <a:ext cx="3848735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cure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cancer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3147327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277132" y="1206704"/>
            <a:ext cx="7412500" cy="4953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Ⅳ</a:t>
            </a: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补全对话。</a:t>
            </a: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有两个多余选项</a:t>
            </a: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What are you going to do this weekend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I’m going to watch a film.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7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7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7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7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7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7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7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It’s about our life in one hundred years’ time.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Oh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it’s difficult to give answers.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7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7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7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7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7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7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Tell me something.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Robots will talk with us.</a:t>
            </a:r>
            <a:endParaRPr lang="zh-CN" altLang="zh-CN" sz="27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7bf5b">
            <a:extLst>
              <a:ext uri="{FF2B5EF4-FFF2-40B4-BE49-F238E27FC236}">
                <a16:creationId xmlns:a16="http://schemas.microsoft.com/office/drawing/2014/main" id="{A0A05987-1B50-921F-2F44-88C023E1A736}"/>
              </a:ext>
            </a:extLst>
          </p:cNvPr>
          <p:cNvSpPr/>
          <p:nvPr/>
        </p:nvSpPr>
        <p:spPr>
          <a:xfrm>
            <a:off x="1527447" y="4512768"/>
            <a:ext cx="1062101" cy="44398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</a:t>
            </a:r>
            <a:r>
              <a:rPr lang="zh-CN" altLang="en-US" sz="27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5" name="A_c97e6">
            <a:extLst>
              <a:ext uri="{FF2B5EF4-FFF2-40B4-BE49-F238E27FC236}">
                <a16:creationId xmlns:a16="http://schemas.microsoft.com/office/drawing/2014/main" id="{BF0FC386-67FB-BD21-7034-0885CFCE6B24}"/>
              </a:ext>
            </a:extLst>
          </p:cNvPr>
          <p:cNvSpPr/>
          <p:nvPr/>
        </p:nvSpPr>
        <p:spPr>
          <a:xfrm>
            <a:off x="1546497" y="2907996"/>
            <a:ext cx="1081151" cy="44398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en-US" sz="27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矩形 3"/>
          <p:cNvSpPr/>
          <p:nvPr/>
        </p:nvSpPr>
        <p:spPr>
          <a:xfrm>
            <a:off x="7689632" y="1352128"/>
            <a:ext cx="4149212" cy="466281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I’m watching the film.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What’s it about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They just need to stand in the sun.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Will they speak in Chinese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E. It’s interesting.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F. I’m reading some information about the film.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G. Do you often watch films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en-US" sz="2700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5B89CEC6-3F4F-41A4-9503-93C638186164}" vid="{7155217A-5BAE-4FA4-AAD2-46644F8B138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31</TotalTime>
  <Words>635</Words>
  <Application>Microsoft Office PowerPoint</Application>
  <PresentationFormat>宽屏</PresentationFormat>
  <Paragraphs>91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等线</vt:lpstr>
      <vt:lpstr>Arial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fei li</cp:lastModifiedBy>
  <cp:revision>15</cp:revision>
  <dcterms:created xsi:type="dcterms:W3CDTF">2025-07-27T01:04:36Z</dcterms:created>
  <dcterms:modified xsi:type="dcterms:W3CDTF">2025-07-30T00:28:55Z</dcterms:modified>
</cp:coreProperties>
</file>